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5B576-0C73-47CA-BAD6-D7A9291E7820}" v="1929" dt="2020-10-12T06:42:40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ka Damian" userId="S::gorka.damian@zst.radom.pl::12ccaec6-7b0f-4f3d-acb1-75a0d8428db8" providerId="AD" clId="Web-{EA35B576-0C73-47CA-BAD6-D7A9291E7820}"/>
    <pc:docChg chg="addSld delSld modSld addMainMaster delMainMaster">
      <pc:chgData name="Gorka Damian" userId="S::gorka.damian@zst.radom.pl::12ccaec6-7b0f-4f3d-acb1-75a0d8428db8" providerId="AD" clId="Web-{EA35B576-0C73-47CA-BAD6-D7A9291E7820}" dt="2020-10-12T06:42:40.132" v="1857"/>
      <pc:docMkLst>
        <pc:docMk/>
      </pc:docMkLst>
      <pc:sldChg chg="addSp delSp modSp mod setBg modClrScheme setClrOvrMap chgLayout">
        <pc:chgData name="Gorka Damian" userId="S::gorka.damian@zst.radom.pl::12ccaec6-7b0f-4f3d-acb1-75a0d8428db8" providerId="AD" clId="Web-{EA35B576-0C73-47CA-BAD6-D7A9291E7820}" dt="2020-10-12T05:25:35.619" v="68" actId="1076"/>
        <pc:sldMkLst>
          <pc:docMk/>
          <pc:sldMk cId="109857222" sldId="256"/>
        </pc:sldMkLst>
        <pc:spChg chg="mod">
          <ac:chgData name="Gorka Damian" userId="S::gorka.damian@zst.radom.pl::12ccaec6-7b0f-4f3d-acb1-75a0d8428db8" providerId="AD" clId="Web-{EA35B576-0C73-47CA-BAD6-D7A9291E7820}" dt="2020-10-12T05:25:35.619" v="68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Gorka Damian" userId="S::gorka.damian@zst.radom.pl::12ccaec6-7b0f-4f3d-acb1-75a0d8428db8" providerId="AD" clId="Web-{EA35B576-0C73-47CA-BAD6-D7A9291E7820}" dt="2020-10-12T05:24:51.212" v="59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23:54.773" v="0"/>
          <ac:spMkLst>
            <pc:docMk/>
            <pc:sldMk cId="109857222" sldId="256"/>
            <ac:spMk id="9" creationId="{E2CFBC99-FB8F-41F7-A81D-A5288D688D79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23:54.773" v="0"/>
          <ac:spMkLst>
            <pc:docMk/>
            <pc:sldMk cId="109857222" sldId="256"/>
            <ac:spMk id="11" creationId="{1EF86BFA-9133-4F6B-98BE-1CBB87EB62F5}"/>
          </ac:spMkLst>
        </pc:spChg>
        <pc:picChg chg="add">
          <ac:chgData name="Gorka Damian" userId="S::gorka.damian@zst.radom.pl::12ccaec6-7b0f-4f3d-acb1-75a0d8428db8" providerId="AD" clId="Web-{EA35B576-0C73-47CA-BAD6-D7A9291E7820}" dt="2020-10-12T05:23:54.773" v="0"/>
          <ac:picMkLst>
            <pc:docMk/>
            <pc:sldMk cId="109857222" sldId="256"/>
            <ac:picMk id="4" creationId="{7684D126-8A1B-431A-87AA-DFECEC0C4868}"/>
          </ac:picMkLst>
        </pc:picChg>
      </pc:sldChg>
      <pc:sldChg chg="modSp new">
        <pc:chgData name="Gorka Damian" userId="S::gorka.damian@zst.radom.pl::12ccaec6-7b0f-4f3d-acb1-75a0d8428db8" providerId="AD" clId="Web-{EA35B576-0C73-47CA-BAD6-D7A9291E7820}" dt="2020-10-12T05:26:54.589" v="82" actId="20577"/>
        <pc:sldMkLst>
          <pc:docMk/>
          <pc:sldMk cId="825817313" sldId="257"/>
        </pc:sldMkLst>
        <pc:spChg chg="mod">
          <ac:chgData name="Gorka Damian" userId="S::gorka.damian@zst.radom.pl::12ccaec6-7b0f-4f3d-acb1-75a0d8428db8" providerId="AD" clId="Web-{EA35B576-0C73-47CA-BAD6-D7A9291E7820}" dt="2020-10-12T05:26:54.589" v="82" actId="20577"/>
          <ac:spMkLst>
            <pc:docMk/>
            <pc:sldMk cId="825817313" sldId="257"/>
            <ac:spMk id="2" creationId="{370BECAC-3728-4D3D-9324-F3142807BD5B}"/>
          </ac:spMkLst>
        </pc:spChg>
        <pc:spChg chg="mod">
          <ac:chgData name="Gorka Damian" userId="S::gorka.damian@zst.radom.pl::12ccaec6-7b0f-4f3d-acb1-75a0d8428db8" providerId="AD" clId="Web-{EA35B576-0C73-47CA-BAD6-D7A9291E7820}" dt="2020-10-12T05:26:44.667" v="79" actId="20577"/>
          <ac:spMkLst>
            <pc:docMk/>
            <pc:sldMk cId="825817313" sldId="257"/>
            <ac:spMk id="3" creationId="{45AA892E-97AA-4D51-B174-F6A0846B2417}"/>
          </ac:spMkLst>
        </pc:spChg>
      </pc:sldChg>
      <pc:sldChg chg="new del">
        <pc:chgData name="Gorka Damian" userId="S::gorka.damian@zst.radom.pl::12ccaec6-7b0f-4f3d-acb1-75a0d8428db8" providerId="AD" clId="Web-{EA35B576-0C73-47CA-BAD6-D7A9291E7820}" dt="2020-10-12T05:27:12.808" v="86"/>
        <pc:sldMkLst>
          <pc:docMk/>
          <pc:sldMk cId="460231619" sldId="258"/>
        </pc:sldMkLst>
      </pc:sldChg>
      <pc:sldChg chg="addSp delSp modSp new mod setBg setClrOvrMap">
        <pc:chgData name="Gorka Damian" userId="S::gorka.damian@zst.radom.pl::12ccaec6-7b0f-4f3d-acb1-75a0d8428db8" providerId="AD" clId="Web-{EA35B576-0C73-47CA-BAD6-D7A9291E7820}" dt="2020-10-12T06:16:23.090" v="1057" actId="20577"/>
        <pc:sldMkLst>
          <pc:docMk/>
          <pc:sldMk cId="2258621936" sldId="258"/>
        </pc:sldMkLst>
        <pc:spChg chg="mod">
          <ac:chgData name="Gorka Damian" userId="S::gorka.damian@zst.radom.pl::12ccaec6-7b0f-4f3d-acb1-75a0d8428db8" providerId="AD" clId="Web-{EA35B576-0C73-47CA-BAD6-D7A9291E7820}" dt="2020-10-12T05:27:43.136" v="88"/>
          <ac:spMkLst>
            <pc:docMk/>
            <pc:sldMk cId="2258621936" sldId="258"/>
            <ac:spMk id="2" creationId="{54CE5F20-BD9C-4E33-9BD0-E249F90EE0D7}"/>
          </ac:spMkLst>
        </pc:spChg>
        <pc:spChg chg="mod">
          <ac:chgData name="Gorka Damian" userId="S::gorka.damian@zst.radom.pl::12ccaec6-7b0f-4f3d-acb1-75a0d8428db8" providerId="AD" clId="Web-{EA35B576-0C73-47CA-BAD6-D7A9291E7820}" dt="2020-10-12T05:27:43.136" v="88"/>
          <ac:spMkLst>
            <pc:docMk/>
            <pc:sldMk cId="2258621936" sldId="258"/>
            <ac:spMk id="3" creationId="{84DD9707-11E2-4050-BD22-CFD6A4F107A5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41:42.666" v="366" actId="20577"/>
          <ac:spMkLst>
            <pc:docMk/>
            <pc:sldMk cId="2258621936" sldId="258"/>
            <ac:spMk id="7" creationId="{21D6B911-DABF-4978-9BEB-D14A9FBF1CDB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41:45.932" v="371" actId="20577"/>
          <ac:spMkLst>
            <pc:docMk/>
            <pc:sldMk cId="2258621936" sldId="258"/>
            <ac:spMk id="8" creationId="{83858983-37E2-4286-A00A-191E2AACC36D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27:43.136" v="88"/>
          <ac:spMkLst>
            <pc:docMk/>
            <pc:sldMk cId="2258621936" sldId="258"/>
            <ac:spMk id="9" creationId="{526E0BFB-CDF1-4990-8C11-AC849311E0A8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30:59.296" v="147" actId="20577"/>
          <ac:spMkLst>
            <pc:docMk/>
            <pc:sldMk cId="2258621936" sldId="258"/>
            <ac:spMk id="10" creationId="{45001627-D3B8-4157-87CF-0D1338CE919C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27:43.136" v="88"/>
          <ac:spMkLst>
            <pc:docMk/>
            <pc:sldMk cId="2258621936" sldId="258"/>
            <ac:spMk id="11" creationId="{6069A1F8-9BEB-4786-9694-FC48B2D75D21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6:09.496" v="1052" actId="20577"/>
          <ac:spMkLst>
            <pc:docMk/>
            <pc:sldMk cId="2258621936" sldId="258"/>
            <ac:spMk id="12" creationId="{2FA36AFC-FB53-4FA6-8BF9-4E44662FD813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6:23.090" v="1057" actId="20577"/>
          <ac:spMkLst>
            <pc:docMk/>
            <pc:sldMk cId="2258621936" sldId="258"/>
            <ac:spMk id="13" creationId="{182A6CD2-8329-4F76-9BC0-9509895D2943}"/>
          </ac:spMkLst>
        </pc:spChg>
        <pc:picChg chg="add del mod">
          <ac:chgData name="Gorka Damian" userId="S::gorka.damian@zst.radom.pl::12ccaec6-7b0f-4f3d-acb1-75a0d8428db8" providerId="AD" clId="Web-{EA35B576-0C73-47CA-BAD6-D7A9291E7820}" dt="2020-10-12T05:28:15.746" v="91"/>
          <ac:picMkLst>
            <pc:docMk/>
            <pc:sldMk cId="2258621936" sldId="258"/>
            <ac:picMk id="4" creationId="{9450E489-907D-42EE-A9F8-B8839C5A668E}"/>
          </ac:picMkLst>
        </pc:picChg>
        <pc:picChg chg="add del">
          <ac:chgData name="Gorka Damian" userId="S::gorka.damian@zst.radom.pl::12ccaec6-7b0f-4f3d-acb1-75a0d8428db8" providerId="AD" clId="Web-{EA35B576-0C73-47CA-BAD6-D7A9291E7820}" dt="2020-10-12T05:28:11.496" v="89"/>
          <ac:picMkLst>
            <pc:docMk/>
            <pc:sldMk cId="2258621936" sldId="258"/>
            <ac:picMk id="5" creationId="{965D4F29-57E2-47A5-9C89-02AA1A98675D}"/>
          </ac:picMkLst>
        </pc:picChg>
        <pc:picChg chg="add mod">
          <ac:chgData name="Gorka Damian" userId="S::gorka.damian@zst.radom.pl::12ccaec6-7b0f-4f3d-acb1-75a0d8428db8" providerId="AD" clId="Web-{EA35B576-0C73-47CA-BAD6-D7A9291E7820}" dt="2020-10-12T05:28:40.091" v="95" actId="14100"/>
          <ac:picMkLst>
            <pc:docMk/>
            <pc:sldMk cId="2258621936" sldId="258"/>
            <ac:picMk id="6" creationId="{94FF9FF3-233F-4100-B96B-BAE5DEE2DAFF}"/>
          </ac:picMkLst>
        </pc:picChg>
      </pc:sldChg>
      <pc:sldChg chg="addSp modSp new mod setBg setClrOvrMap">
        <pc:chgData name="Gorka Damian" userId="S::gorka.damian@zst.radom.pl::12ccaec6-7b0f-4f3d-acb1-75a0d8428db8" providerId="AD" clId="Web-{EA35B576-0C73-47CA-BAD6-D7A9291E7820}" dt="2020-10-12T06:16:48.450" v="1077" actId="20577"/>
        <pc:sldMkLst>
          <pc:docMk/>
          <pc:sldMk cId="750854464" sldId="259"/>
        </pc:sldMkLst>
        <pc:spChg chg="mod">
          <ac:chgData name="Gorka Damian" userId="S::gorka.damian@zst.radom.pl::12ccaec6-7b0f-4f3d-acb1-75a0d8428db8" providerId="AD" clId="Web-{EA35B576-0C73-47CA-BAD6-D7A9291E7820}" dt="2020-10-12T05:42:04.057" v="385" actId="1076"/>
          <ac:spMkLst>
            <pc:docMk/>
            <pc:sldMk cId="750854464" sldId="259"/>
            <ac:spMk id="2" creationId="{F791B2E0-1E1B-4386-824A-D93257BC6E68}"/>
          </ac:spMkLst>
        </pc:spChg>
        <pc:spChg chg="mod">
          <ac:chgData name="Gorka Damian" userId="S::gorka.damian@zst.radom.pl::12ccaec6-7b0f-4f3d-acb1-75a0d8428db8" providerId="AD" clId="Web-{EA35B576-0C73-47CA-BAD6-D7A9291E7820}" dt="2020-10-12T05:35:45.535" v="256" actId="20577"/>
          <ac:spMkLst>
            <pc:docMk/>
            <pc:sldMk cId="750854464" sldId="259"/>
            <ac:spMk id="3" creationId="{5C32DB8A-B2D9-463C-8EE8-C8FC127F931F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36:17.958" v="263" actId="20577"/>
          <ac:spMkLst>
            <pc:docMk/>
            <pc:sldMk cId="750854464" sldId="259"/>
            <ac:spMk id="4" creationId="{4F2D7EB2-6CE6-45A0-AE5C-5F3533FCCE3A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6:31.762" v="1068" actId="20577"/>
          <ac:spMkLst>
            <pc:docMk/>
            <pc:sldMk cId="750854464" sldId="259"/>
            <ac:spMk id="6" creationId="{C8669E08-1C80-442E-8E50-41CAE23D5393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6:48.450" v="1077" actId="20577"/>
          <ac:spMkLst>
            <pc:docMk/>
            <pc:sldMk cId="750854464" sldId="259"/>
            <ac:spMk id="7" creationId="{E584A528-8F9B-4537-80A7-4E40E0F472C4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33:07.829" v="205"/>
          <ac:spMkLst>
            <pc:docMk/>
            <pc:sldMk cId="750854464" sldId="259"/>
            <ac:spMk id="9" creationId="{0671A8AE-40A1-4631-A6B8-581AFF065482}"/>
          </ac:spMkLst>
        </pc:spChg>
        <pc:spChg chg="add">
          <ac:chgData name="Gorka Damian" userId="S::gorka.damian@zst.radom.pl::12ccaec6-7b0f-4f3d-acb1-75a0d8428db8" providerId="AD" clId="Web-{EA35B576-0C73-47CA-BAD6-D7A9291E7820}" dt="2020-10-12T05:33:07.829" v="205"/>
          <ac:spMkLst>
            <pc:docMk/>
            <pc:sldMk cId="750854464" sldId="259"/>
            <ac:spMk id="11" creationId="{A44CD100-6267-4E62-AA64-2182A3A6A1C0}"/>
          </ac:spMkLst>
        </pc:spChg>
        <pc:picChg chg="add mod">
          <ac:chgData name="Gorka Damian" userId="S::gorka.damian@zst.radom.pl::12ccaec6-7b0f-4f3d-acb1-75a0d8428db8" providerId="AD" clId="Web-{EA35B576-0C73-47CA-BAD6-D7A9291E7820}" dt="2020-10-12T05:41:57.651" v="381" actId="1076"/>
          <ac:picMkLst>
            <pc:docMk/>
            <pc:sldMk cId="750854464" sldId="259"/>
            <ac:picMk id="5" creationId="{5717CFDE-9813-404D-878A-72C266824859}"/>
          </ac:picMkLst>
        </pc:picChg>
      </pc:sldChg>
      <pc:sldChg chg="addSp delSp modSp new mod setBg">
        <pc:chgData name="Gorka Damian" userId="S::gorka.damian@zst.radom.pl::12ccaec6-7b0f-4f3d-acb1-75a0d8428db8" providerId="AD" clId="Web-{EA35B576-0C73-47CA-BAD6-D7A9291E7820}" dt="2020-10-12T06:17:26.045" v="1117" actId="20577"/>
        <pc:sldMkLst>
          <pc:docMk/>
          <pc:sldMk cId="2753211425" sldId="260"/>
        </pc:sldMkLst>
        <pc:spChg chg="del">
          <ac:chgData name="Gorka Damian" userId="S::gorka.damian@zst.radom.pl::12ccaec6-7b0f-4f3d-acb1-75a0d8428db8" providerId="AD" clId="Web-{EA35B576-0C73-47CA-BAD6-D7A9291E7820}" dt="2020-10-12T05:38:52.226" v="300"/>
          <ac:spMkLst>
            <pc:docMk/>
            <pc:sldMk cId="2753211425" sldId="260"/>
            <ac:spMk id="2" creationId="{CB3A04F2-216C-4BA6-B918-66170E99F7D2}"/>
          </ac:spMkLst>
        </pc:spChg>
        <pc:spChg chg="del">
          <ac:chgData name="Gorka Damian" userId="S::gorka.damian@zst.radom.pl::12ccaec6-7b0f-4f3d-acb1-75a0d8428db8" providerId="AD" clId="Web-{EA35B576-0C73-47CA-BAD6-D7A9291E7820}" dt="2020-10-12T05:38:07.428" v="291"/>
          <ac:spMkLst>
            <pc:docMk/>
            <pc:sldMk cId="2753211425" sldId="260"/>
            <ac:spMk id="3" creationId="{3AA25474-4B6C-41A2-A76E-261C74FD023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41:35.338" v="360" actId="20577"/>
          <ac:spMkLst>
            <pc:docMk/>
            <pc:sldMk cId="2753211425" sldId="260"/>
            <ac:spMk id="5" creationId="{1A285502-F46A-48B0-BFD4-57AB19F9898C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41:38.541" v="363" actId="20577"/>
          <ac:spMkLst>
            <pc:docMk/>
            <pc:sldMk cId="2753211425" sldId="260"/>
            <ac:spMk id="6" creationId="{22E52590-227F-41EB-B8C4-1BCF4A90694F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44:22.387" v="428" actId="20577"/>
          <ac:spMkLst>
            <pc:docMk/>
            <pc:sldMk cId="2753211425" sldId="260"/>
            <ac:spMk id="7" creationId="{B65ABDAF-CDD6-4B90-AFD0-87472ADB2C77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7:04.607" v="1111" actId="20577"/>
          <ac:spMkLst>
            <pc:docMk/>
            <pc:sldMk cId="2753211425" sldId="260"/>
            <ac:spMk id="8" creationId="{3277AA0B-BABD-4F22-B9C5-44DCE27E8DD6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7:26.045" v="1117" actId="20577"/>
          <ac:spMkLst>
            <pc:docMk/>
            <pc:sldMk cId="2753211425" sldId="260"/>
            <ac:spMk id="9" creationId="{BFB16EFB-9020-4B4C-BDFC-233B6D803195}"/>
          </ac:spMkLst>
        </pc:spChg>
        <pc:spChg chg="add del">
          <ac:chgData name="Gorka Damian" userId="S::gorka.damian@zst.radom.pl::12ccaec6-7b0f-4f3d-acb1-75a0d8428db8" providerId="AD" clId="Web-{EA35B576-0C73-47CA-BAD6-D7A9291E7820}" dt="2020-10-12T05:40:27.805" v="331"/>
          <ac:spMkLst>
            <pc:docMk/>
            <pc:sldMk cId="2753211425" sldId="260"/>
            <ac:spMk id="11" creationId="{95199994-21AE-49A2-BA0D-12E295989A9A}"/>
          </ac:spMkLst>
        </pc:spChg>
        <pc:spChg chg="add del">
          <ac:chgData name="Gorka Damian" userId="S::gorka.damian@zst.radom.pl::12ccaec6-7b0f-4f3d-acb1-75a0d8428db8" providerId="AD" clId="Web-{EA35B576-0C73-47CA-BAD6-D7A9291E7820}" dt="2020-10-12T05:40:27.805" v="331"/>
          <ac:spMkLst>
            <pc:docMk/>
            <pc:sldMk cId="2753211425" sldId="260"/>
            <ac:spMk id="13" creationId="{A2C34835-4F79-4934-B151-D68E79764C72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5:40:27.805" v="331"/>
          <ac:picMkLst>
            <pc:docMk/>
            <pc:sldMk cId="2753211425" sldId="260"/>
            <ac:picMk id="4" creationId="{1EDC7923-8873-48A2-9DB7-C63D57BA2439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19:08.593" v="1162" actId="20577"/>
        <pc:sldMkLst>
          <pc:docMk/>
          <pc:sldMk cId="1220889883" sldId="261"/>
        </pc:sldMkLst>
        <pc:spChg chg="del">
          <ac:chgData name="Gorka Damian" userId="S::gorka.damian@zst.radom.pl::12ccaec6-7b0f-4f3d-acb1-75a0d8428db8" providerId="AD" clId="Web-{EA35B576-0C73-47CA-BAD6-D7A9291E7820}" dt="2020-10-12T05:45:04.435" v="433"/>
          <ac:spMkLst>
            <pc:docMk/>
            <pc:sldMk cId="1220889883" sldId="261"/>
            <ac:spMk id="2" creationId="{4B38F704-9600-4C47-9339-7153AFEA0BFE}"/>
          </ac:spMkLst>
        </pc:spChg>
        <pc:spChg chg="del">
          <ac:chgData name="Gorka Damian" userId="S::gorka.damian@zst.radom.pl::12ccaec6-7b0f-4f3d-acb1-75a0d8428db8" providerId="AD" clId="Web-{EA35B576-0C73-47CA-BAD6-D7A9291E7820}" dt="2020-10-12T05:45:01.185" v="432"/>
          <ac:spMkLst>
            <pc:docMk/>
            <pc:sldMk cId="1220889883" sldId="261"/>
            <ac:spMk id="3" creationId="{B1E59B22-209B-464F-A0E8-A44E001D9F9E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8:07.389" v="1141" actId="1076"/>
          <ac:spMkLst>
            <pc:docMk/>
            <pc:sldMk cId="1220889883" sldId="261"/>
            <ac:spMk id="5" creationId="{CE920759-2AC4-4A65-9A61-774E7ED485F5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8:12.092" v="1142" actId="1076"/>
          <ac:spMkLst>
            <pc:docMk/>
            <pc:sldMk cId="1220889883" sldId="261"/>
            <ac:spMk id="6" creationId="{F0CDC6F4-F79A-441E-B8FF-0D30DBE15F45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8:26.124" v="1149" actId="1076"/>
          <ac:spMkLst>
            <pc:docMk/>
            <pc:sldMk cId="1220889883" sldId="261"/>
            <ac:spMk id="7" creationId="{819D4C3D-43D7-4E9F-8E72-9CC90215B3E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8:30.296" v="1150" actId="1076"/>
          <ac:spMkLst>
            <pc:docMk/>
            <pc:sldMk cId="1220889883" sldId="261"/>
            <ac:spMk id="8" creationId="{62AB0B40-B6D2-4313-9302-F707033B3E64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9:08.593" v="1162" actId="20577"/>
          <ac:spMkLst>
            <pc:docMk/>
            <pc:sldMk cId="1220889883" sldId="261"/>
            <ac:spMk id="9" creationId="{D245B5D7-B456-460F-B112-A6731CFA55AA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5:45:16.669" v="437" actId="14100"/>
          <ac:picMkLst>
            <pc:docMk/>
            <pc:sldMk cId="1220889883" sldId="261"/>
            <ac:picMk id="4" creationId="{07E44C04-7DF6-4892-92D3-EBED7C62A163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01:30.889" v="660" actId="20577"/>
        <pc:sldMkLst>
          <pc:docMk/>
          <pc:sldMk cId="127629219" sldId="262"/>
        </pc:sldMkLst>
        <pc:spChg chg="del">
          <ac:chgData name="Gorka Damian" userId="S::gorka.damian@zst.radom.pl::12ccaec6-7b0f-4f3d-acb1-75a0d8428db8" providerId="AD" clId="Web-{EA35B576-0C73-47CA-BAD6-D7A9291E7820}" dt="2020-10-12T05:50:53.816" v="575"/>
          <ac:spMkLst>
            <pc:docMk/>
            <pc:sldMk cId="127629219" sldId="262"/>
            <ac:spMk id="2" creationId="{80832434-74F0-4A28-BCEB-13D8C048950F}"/>
          </ac:spMkLst>
        </pc:spChg>
        <pc:spChg chg="del">
          <ac:chgData name="Gorka Damian" userId="S::gorka.damian@zst.radom.pl::12ccaec6-7b0f-4f3d-acb1-75a0d8428db8" providerId="AD" clId="Web-{EA35B576-0C73-47CA-BAD6-D7A9291E7820}" dt="2020-10-12T05:50:52.237" v="574"/>
          <ac:spMkLst>
            <pc:docMk/>
            <pc:sldMk cId="127629219" sldId="262"/>
            <ac:spMk id="3" creationId="{9B14511D-B7AC-4092-9C19-24DA9FAAA96D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52:12.161" v="601" actId="1076"/>
          <ac:spMkLst>
            <pc:docMk/>
            <pc:sldMk cId="127629219" sldId="262"/>
            <ac:spMk id="5" creationId="{942848C5-B2A2-4F0D-A099-D3324B6EE722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52:54.864" v="621" actId="1076"/>
          <ac:spMkLst>
            <pc:docMk/>
            <pc:sldMk cId="127629219" sldId="262"/>
            <ac:spMk id="6" creationId="{C51CC556-3235-4B33-8229-44B3E1E732D8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5:54:20.803" v="635" actId="20577"/>
          <ac:spMkLst>
            <pc:docMk/>
            <pc:sldMk cId="127629219" sldId="262"/>
            <ac:spMk id="7" creationId="{08010BF0-45BC-43A8-85A3-CDB48BF8CB06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1:30.889" v="660" actId="20577"/>
          <ac:spMkLst>
            <pc:docMk/>
            <pc:sldMk cId="127629219" sldId="262"/>
            <ac:spMk id="8" creationId="{B18D402A-FDBA-4A93-8B27-6F2B72D73964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5:51:05.222" v="579" actId="14100"/>
          <ac:picMkLst>
            <pc:docMk/>
            <pc:sldMk cId="127629219" sldId="262"/>
            <ac:picMk id="4" creationId="{F017F623-80AF-4862-84F6-C03CDC647DF9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05:42.267" v="767" actId="20577"/>
        <pc:sldMkLst>
          <pc:docMk/>
          <pc:sldMk cId="3535132846" sldId="263"/>
        </pc:sldMkLst>
        <pc:spChg chg="del">
          <ac:chgData name="Gorka Damian" userId="S::gorka.damian@zst.radom.pl::12ccaec6-7b0f-4f3d-acb1-75a0d8428db8" providerId="AD" clId="Web-{EA35B576-0C73-47CA-BAD6-D7A9291E7820}" dt="2020-10-12T06:02:10.530" v="664"/>
          <ac:spMkLst>
            <pc:docMk/>
            <pc:sldMk cId="3535132846" sldId="263"/>
            <ac:spMk id="2" creationId="{391BC20C-1D86-4966-999F-4AF302EB2475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02:07.920" v="663"/>
          <ac:spMkLst>
            <pc:docMk/>
            <pc:sldMk cId="3535132846" sldId="263"/>
            <ac:spMk id="3" creationId="{DFD86DC1-CC51-4C7F-BDCA-6CD941C3BEA8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4:09.110" v="724" actId="20577"/>
          <ac:spMkLst>
            <pc:docMk/>
            <pc:sldMk cId="3535132846" sldId="263"/>
            <ac:spMk id="5" creationId="{315BBE06-32B3-46E9-A025-8A7787CFD35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4:25.782" v="732" actId="1076"/>
          <ac:spMkLst>
            <pc:docMk/>
            <pc:sldMk cId="3535132846" sldId="263"/>
            <ac:spMk id="6" creationId="{E66206B5-270B-4421-BA54-6415900F10E6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5:29.845" v="761" actId="20577"/>
          <ac:spMkLst>
            <pc:docMk/>
            <pc:sldMk cId="3535132846" sldId="263"/>
            <ac:spMk id="7" creationId="{B5C19374-5B07-491F-92F7-A5F29E5324EF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5:34.549" v="764" actId="1076"/>
          <ac:spMkLst>
            <pc:docMk/>
            <pc:sldMk cId="3535132846" sldId="263"/>
            <ac:spMk id="8" creationId="{9F085008-90D3-4E59-AD79-3C72339A0354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5:42.267" v="767" actId="20577"/>
          <ac:spMkLst>
            <pc:docMk/>
            <pc:sldMk cId="3535132846" sldId="263"/>
            <ac:spMk id="9" creationId="{F365DBA5-7C5D-4A2E-90A0-CD54DA2C58DA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02:18.827" v="668" actId="14100"/>
          <ac:picMkLst>
            <pc:docMk/>
            <pc:sldMk cId="3535132846" sldId="263"/>
            <ac:picMk id="4" creationId="{61D94E2D-296D-4F6F-BA0D-7295B211E8B1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09:32.224" v="873" actId="20577"/>
        <pc:sldMkLst>
          <pc:docMk/>
          <pc:sldMk cId="2274829273" sldId="264"/>
        </pc:sldMkLst>
        <pc:spChg chg="del">
          <ac:chgData name="Gorka Damian" userId="S::gorka.damian@zst.radom.pl::12ccaec6-7b0f-4f3d-acb1-75a0d8428db8" providerId="AD" clId="Web-{EA35B576-0C73-47CA-BAD6-D7A9291E7820}" dt="2020-10-12T06:06:22.440" v="771"/>
          <ac:spMkLst>
            <pc:docMk/>
            <pc:sldMk cId="2274829273" sldId="264"/>
            <ac:spMk id="2" creationId="{12DA24CF-5B1A-43FE-A08D-8C603F5E07E9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06:20.393" v="770"/>
          <ac:spMkLst>
            <pc:docMk/>
            <pc:sldMk cId="2274829273" sldId="264"/>
            <ac:spMk id="3" creationId="{9A04CE7A-E2CD-41CD-B13E-C19210EEFE1A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7:41.269" v="826" actId="20577"/>
          <ac:spMkLst>
            <pc:docMk/>
            <pc:sldMk cId="2274829273" sldId="264"/>
            <ac:spMk id="5" creationId="{305D69F7-2112-4F8E-9580-416F81D4DE9C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8:27.895" v="848" actId="1076"/>
          <ac:spMkLst>
            <pc:docMk/>
            <pc:sldMk cId="2274829273" sldId="264"/>
            <ac:spMk id="6" creationId="{B7C3CB35-3065-4BF4-8E0F-3BF7A0BDDCAD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09:32.224" v="873" actId="20577"/>
          <ac:spMkLst>
            <pc:docMk/>
            <pc:sldMk cId="2274829273" sldId="264"/>
            <ac:spMk id="7" creationId="{6CE2143F-E6FA-40FD-A65D-6A2A25B77A90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06:32.378" v="775" actId="14100"/>
          <ac:picMkLst>
            <pc:docMk/>
            <pc:sldMk cId="2274829273" sldId="264"/>
            <ac:picMk id="4" creationId="{80B7FA1E-98C5-4715-BBC1-08394BA8127C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13:05.931" v="956" actId="20577"/>
        <pc:sldMkLst>
          <pc:docMk/>
          <pc:sldMk cId="3149709969" sldId="265"/>
        </pc:sldMkLst>
        <pc:spChg chg="del">
          <ac:chgData name="Gorka Damian" userId="S::gorka.damian@zst.radom.pl::12ccaec6-7b0f-4f3d-acb1-75a0d8428db8" providerId="AD" clId="Web-{EA35B576-0C73-47CA-BAD6-D7A9291E7820}" dt="2020-10-12T06:10:11.741" v="878"/>
          <ac:spMkLst>
            <pc:docMk/>
            <pc:sldMk cId="3149709969" sldId="265"/>
            <ac:spMk id="2" creationId="{CD3CA773-1557-4BE9-872B-86C54E30909B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10:08.772" v="877"/>
          <ac:spMkLst>
            <pc:docMk/>
            <pc:sldMk cId="3149709969" sldId="265"/>
            <ac:spMk id="3" creationId="{8FA7C96D-10F1-4CB7-A150-6FA55FA01B1F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0:48.898" v="896" actId="20577"/>
          <ac:spMkLst>
            <pc:docMk/>
            <pc:sldMk cId="3149709969" sldId="265"/>
            <ac:spMk id="5" creationId="{3C6BCA33-84A0-44AD-917A-1B5B6A64BD7B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2:00.930" v="932" actId="20577"/>
          <ac:spMkLst>
            <pc:docMk/>
            <pc:sldMk cId="3149709969" sldId="265"/>
            <ac:spMk id="6" creationId="{AB2C6111-8935-417C-9287-30F34CC3791A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3:05.931" v="956" actId="20577"/>
          <ac:spMkLst>
            <pc:docMk/>
            <pc:sldMk cId="3149709969" sldId="265"/>
            <ac:spMk id="7" creationId="{679963A4-A516-4BCF-B753-717FFEBF5502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10:21.866" v="882" actId="14100"/>
          <ac:picMkLst>
            <pc:docMk/>
            <pc:sldMk cId="3149709969" sldId="265"/>
            <ac:picMk id="4" creationId="{EA4E123B-EF1A-4F28-807E-0B2221D77E10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15:31.058" v="1026" actId="20577"/>
        <pc:sldMkLst>
          <pc:docMk/>
          <pc:sldMk cId="1391165510" sldId="266"/>
        </pc:sldMkLst>
        <pc:spChg chg="del">
          <ac:chgData name="Gorka Damian" userId="S::gorka.damian@zst.radom.pl::12ccaec6-7b0f-4f3d-acb1-75a0d8428db8" providerId="AD" clId="Web-{EA35B576-0C73-47CA-BAD6-D7A9291E7820}" dt="2020-10-12T06:13:47.010" v="961"/>
          <ac:spMkLst>
            <pc:docMk/>
            <pc:sldMk cId="1391165510" sldId="266"/>
            <ac:spMk id="2" creationId="{59521A6D-C630-46AE-80D1-F4F51F28B6AE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13:44.150" v="960"/>
          <ac:spMkLst>
            <pc:docMk/>
            <pc:sldMk cId="1391165510" sldId="266"/>
            <ac:spMk id="3" creationId="{0AA34A1E-BC80-4B94-AC64-4BC946983F2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4:56.730" v="1011" actId="20577"/>
          <ac:spMkLst>
            <pc:docMk/>
            <pc:sldMk cId="1391165510" sldId="266"/>
            <ac:spMk id="5" creationId="{342FE7B0-8C86-44A3-93F9-2027A8EFC42B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4:17.588" v="979" actId="20577"/>
          <ac:spMkLst>
            <pc:docMk/>
            <pc:sldMk cId="1391165510" sldId="266"/>
            <ac:spMk id="6" creationId="{E17C530C-8A26-4383-B140-45A0DBB1FB44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15:31.058" v="1026" actId="20577"/>
          <ac:spMkLst>
            <pc:docMk/>
            <pc:sldMk cId="1391165510" sldId="266"/>
            <ac:spMk id="7" creationId="{A966C0F3-B831-4DEA-9D73-1F03B51E0243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13:55.869" v="965" actId="14100"/>
          <ac:picMkLst>
            <pc:docMk/>
            <pc:sldMk cId="1391165510" sldId="266"/>
            <ac:picMk id="4" creationId="{4EA31F53-DC42-4F9A-87BE-055EBF35C1EF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22:33.956" v="1294" actId="20577"/>
        <pc:sldMkLst>
          <pc:docMk/>
          <pc:sldMk cId="1873060314" sldId="267"/>
        </pc:sldMkLst>
        <pc:spChg chg="del">
          <ac:chgData name="Gorka Damian" userId="S::gorka.damian@zst.radom.pl::12ccaec6-7b0f-4f3d-acb1-75a0d8428db8" providerId="AD" clId="Web-{EA35B576-0C73-47CA-BAD6-D7A9291E7820}" dt="2020-10-12T06:19:40.484" v="1166"/>
          <ac:spMkLst>
            <pc:docMk/>
            <pc:sldMk cId="1873060314" sldId="267"/>
            <ac:spMk id="2" creationId="{9FC1BD17-5570-4B14-AC05-3CC4E3758DF5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19:37.984" v="1165"/>
          <ac:spMkLst>
            <pc:docMk/>
            <pc:sldMk cId="1873060314" sldId="267"/>
            <ac:spMk id="3" creationId="{EAC441EF-C6EC-4359-895B-DEB9FF79860F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1:42.642" v="1243" actId="20577"/>
          <ac:spMkLst>
            <pc:docMk/>
            <pc:sldMk cId="1873060314" sldId="267"/>
            <ac:spMk id="5" creationId="{22171F1F-9B07-460C-B44B-2A7345E3EECD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0:47.079" v="1190" actId="1076"/>
          <ac:spMkLst>
            <pc:docMk/>
            <pc:sldMk cId="1873060314" sldId="267"/>
            <ac:spMk id="6" creationId="{AC7AEE27-49F6-4F10-807B-5C56B7FFBD7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2:33.956" v="1294" actId="20577"/>
          <ac:spMkLst>
            <pc:docMk/>
            <pc:sldMk cId="1873060314" sldId="267"/>
            <ac:spMk id="7" creationId="{14F4635F-0FD7-4700-85A5-7D689A1A1C4A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19:52.875" v="1170" actId="14100"/>
          <ac:picMkLst>
            <pc:docMk/>
            <pc:sldMk cId="1873060314" sldId="267"/>
            <ac:picMk id="4" creationId="{B72AF988-214F-4AFF-9DA4-B3A1A198E3BA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25:48.865" v="1434" actId="20577"/>
        <pc:sldMkLst>
          <pc:docMk/>
          <pc:sldMk cId="1621539316" sldId="268"/>
        </pc:sldMkLst>
        <pc:spChg chg="del">
          <ac:chgData name="Gorka Damian" userId="S::gorka.damian@zst.radom.pl::12ccaec6-7b0f-4f3d-acb1-75a0d8428db8" providerId="AD" clId="Web-{EA35B576-0C73-47CA-BAD6-D7A9291E7820}" dt="2020-10-12T06:23:03.238" v="1298"/>
          <ac:spMkLst>
            <pc:docMk/>
            <pc:sldMk cId="1621539316" sldId="268"/>
            <ac:spMk id="2" creationId="{3EB19BC1-FB06-4F56-8FDE-7395D0B695B4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23:02.222" v="1297"/>
          <ac:spMkLst>
            <pc:docMk/>
            <pc:sldMk cId="1621539316" sldId="268"/>
            <ac:spMk id="3" creationId="{51954FED-EF11-4DCD-B605-900F8042630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5:48.865" v="1434" actId="20577"/>
          <ac:spMkLst>
            <pc:docMk/>
            <pc:sldMk cId="1621539316" sldId="268"/>
            <ac:spMk id="5" creationId="{AFCF2CC6-81A0-466F-84D7-25F9C7BE195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5:03.271" v="1405" actId="1076"/>
          <ac:spMkLst>
            <pc:docMk/>
            <pc:sldMk cId="1621539316" sldId="268"/>
            <ac:spMk id="6" creationId="{34BC12EE-8BA2-43A2-BE7E-7AC747787D1A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4:04.223" v="1367" actId="1076"/>
          <ac:spMkLst>
            <pc:docMk/>
            <pc:sldMk cId="1621539316" sldId="268"/>
            <ac:spMk id="7" creationId="{4898B288-25C0-4821-AF8E-8BC71D2F8C67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23:15.519" v="1303" actId="14100"/>
          <ac:picMkLst>
            <pc:docMk/>
            <pc:sldMk cId="1621539316" sldId="268"/>
            <ac:picMk id="4" creationId="{4C89AAD0-66DD-4398-9701-141251634A23}"/>
          </ac:picMkLst>
        </pc:picChg>
      </pc:sldChg>
      <pc:sldChg chg="addSp delSp modSp new mod setBg">
        <pc:chgData name="Gorka Damian" userId="S::gorka.damian@zst.radom.pl::12ccaec6-7b0f-4f3d-acb1-75a0d8428db8" providerId="AD" clId="Web-{EA35B576-0C73-47CA-BAD6-D7A9291E7820}" dt="2020-10-12T06:28:06.133" v="1496" actId="20577"/>
        <pc:sldMkLst>
          <pc:docMk/>
          <pc:sldMk cId="1583059767" sldId="269"/>
        </pc:sldMkLst>
        <pc:spChg chg="del mod">
          <ac:chgData name="Gorka Damian" userId="S::gorka.damian@zst.radom.pl::12ccaec6-7b0f-4f3d-acb1-75a0d8428db8" providerId="AD" clId="Web-{EA35B576-0C73-47CA-BAD6-D7A9291E7820}" dt="2020-10-12T06:26:25.772" v="1443"/>
          <ac:spMkLst>
            <pc:docMk/>
            <pc:sldMk cId="1583059767" sldId="269"/>
            <ac:spMk id="2" creationId="{7894CCFF-D2F0-4405-97F9-2FBC9429F142}"/>
          </ac:spMkLst>
        </pc:spChg>
        <pc:spChg chg="del mod">
          <ac:chgData name="Gorka Damian" userId="S::gorka.damian@zst.radom.pl::12ccaec6-7b0f-4f3d-acb1-75a0d8428db8" providerId="AD" clId="Web-{EA35B576-0C73-47CA-BAD6-D7A9291E7820}" dt="2020-10-12T06:26:13.006" v="1438"/>
          <ac:spMkLst>
            <pc:docMk/>
            <pc:sldMk cId="1583059767" sldId="269"/>
            <ac:spMk id="3" creationId="{0505B3ED-CB27-4D39-A981-AAF4DF6E0021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8:06.133" v="1496" actId="20577"/>
          <ac:spMkLst>
            <pc:docMk/>
            <pc:sldMk cId="1583059767" sldId="269"/>
            <ac:spMk id="5" creationId="{1E13DD9C-0BEF-493B-9D8F-0681A7268715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7:29.789" v="1479" actId="1076"/>
          <ac:spMkLst>
            <pc:docMk/>
            <pc:sldMk cId="1583059767" sldId="269"/>
            <ac:spMk id="6" creationId="{F672FDD6-C909-4933-8EB1-F626ABB08B20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6:51.569" v="1462" actId="1076"/>
          <ac:spMkLst>
            <pc:docMk/>
            <pc:sldMk cId="1583059767" sldId="269"/>
            <ac:spMk id="7" creationId="{5F31E092-D5B5-46F7-8E9A-9B51499F918D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26:10.444" v="1437"/>
          <ac:spMkLst>
            <pc:docMk/>
            <pc:sldMk cId="1583059767" sldId="269"/>
            <ac:spMk id="8" creationId="{907EF6B7-1338-4443-8C46-6A318D952DFD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26:10.444" v="1437"/>
          <ac:spMkLst>
            <pc:docMk/>
            <pc:sldMk cId="1583059767" sldId="269"/>
            <ac:spMk id="10" creationId="{DAAE4CDD-124C-4DCF-9584-B6033B545DD5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26:10.444" v="1437"/>
          <ac:spMkLst>
            <pc:docMk/>
            <pc:sldMk cId="1583059767" sldId="269"/>
            <ac:spMk id="12" creationId="{081E4A58-353D-44AE-B2FC-2A74E2E400F7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26:21.991" v="1442" actId="14100"/>
          <ac:picMkLst>
            <pc:docMk/>
            <pc:sldMk cId="1583059767" sldId="269"/>
            <ac:picMk id="4" creationId="{146A9C55-1B94-4096-ACBD-B5F61B9B404F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30:42.917" v="1558" actId="20577"/>
        <pc:sldMkLst>
          <pc:docMk/>
          <pc:sldMk cId="3309982211" sldId="270"/>
        </pc:sldMkLst>
        <pc:spChg chg="del">
          <ac:chgData name="Gorka Damian" userId="S::gorka.damian@zst.radom.pl::12ccaec6-7b0f-4f3d-acb1-75a0d8428db8" providerId="AD" clId="Web-{EA35B576-0C73-47CA-BAD6-D7A9291E7820}" dt="2020-10-12T06:28:40.837" v="1501"/>
          <ac:spMkLst>
            <pc:docMk/>
            <pc:sldMk cId="3309982211" sldId="270"/>
            <ac:spMk id="2" creationId="{B31EF6B9-62CE-484A-B718-3632AE9584C2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28:39.665" v="1500"/>
          <ac:spMkLst>
            <pc:docMk/>
            <pc:sldMk cId="3309982211" sldId="270"/>
            <ac:spMk id="3" creationId="{8FEBCB7E-9D0B-426C-9B36-B87DA22318E9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9:46.338" v="1538" actId="20577"/>
          <ac:spMkLst>
            <pc:docMk/>
            <pc:sldMk cId="3309982211" sldId="270"/>
            <ac:spMk id="5" creationId="{341BC6F3-24E1-4F93-91F2-9F87D870BDA8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29:10.603" v="1520" actId="20577"/>
          <ac:spMkLst>
            <pc:docMk/>
            <pc:sldMk cId="3309982211" sldId="270"/>
            <ac:spMk id="6" creationId="{A519A42B-B796-40A4-B489-B5EEBC040524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0:42.917" v="1558" actId="20577"/>
          <ac:spMkLst>
            <pc:docMk/>
            <pc:sldMk cId="3309982211" sldId="270"/>
            <ac:spMk id="7" creationId="{906EB704-D638-46DB-9D3C-E0CB29DB7C5A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28:50.806" v="1505" actId="14100"/>
          <ac:picMkLst>
            <pc:docMk/>
            <pc:sldMk cId="3309982211" sldId="270"/>
            <ac:picMk id="4" creationId="{5354CB32-7310-4318-ACC5-3C73BF35B0D6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32:58.857" v="1626" actId="20577"/>
        <pc:sldMkLst>
          <pc:docMk/>
          <pc:sldMk cId="3045662169" sldId="271"/>
        </pc:sldMkLst>
        <pc:spChg chg="del">
          <ac:chgData name="Gorka Damian" userId="S::gorka.damian@zst.radom.pl::12ccaec6-7b0f-4f3d-acb1-75a0d8428db8" providerId="AD" clId="Web-{EA35B576-0C73-47CA-BAD6-D7A9291E7820}" dt="2020-10-12T06:31:13.277" v="1562"/>
          <ac:spMkLst>
            <pc:docMk/>
            <pc:sldMk cId="3045662169" sldId="271"/>
            <ac:spMk id="2" creationId="{D2CFD337-5F30-42D3-BAEC-63C7D6FEC480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31:10.792" v="1561"/>
          <ac:spMkLst>
            <pc:docMk/>
            <pc:sldMk cId="3045662169" sldId="271"/>
            <ac:spMk id="3" creationId="{6318C257-E7F7-4E9F-8EED-E756C3AD912A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1:57.824" v="1598" actId="1076"/>
          <ac:spMkLst>
            <pc:docMk/>
            <pc:sldMk cId="3045662169" sldId="271"/>
            <ac:spMk id="5" creationId="{05C8AACE-6E3D-4070-A646-5AE06FC2A6A9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2:33.372" v="1612" actId="20577"/>
          <ac:spMkLst>
            <pc:docMk/>
            <pc:sldMk cId="3045662169" sldId="271"/>
            <ac:spMk id="6" creationId="{A29AE6A4-F0D5-4B78-8181-25ACF766BC6B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2:58.857" v="1626" actId="20577"/>
          <ac:spMkLst>
            <pc:docMk/>
            <pc:sldMk cId="3045662169" sldId="271"/>
            <ac:spMk id="7" creationId="{70F2B9CE-E6EC-4264-B289-7ECA326B4257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31:25.761" v="1567" actId="14100"/>
          <ac:picMkLst>
            <pc:docMk/>
            <pc:sldMk cId="3045662169" sldId="271"/>
            <ac:picMk id="4" creationId="{1C21C5D8-038D-4C5A-B451-EE3CFB58FFA2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35:00.843" v="1680" actId="20577"/>
        <pc:sldMkLst>
          <pc:docMk/>
          <pc:sldMk cId="390103352" sldId="272"/>
        </pc:sldMkLst>
        <pc:spChg chg="del">
          <ac:chgData name="Gorka Damian" userId="S::gorka.damian@zst.radom.pl::12ccaec6-7b0f-4f3d-acb1-75a0d8428db8" providerId="AD" clId="Web-{EA35B576-0C73-47CA-BAD6-D7A9291E7820}" dt="2020-10-12T06:33:22.576" v="1630"/>
          <ac:spMkLst>
            <pc:docMk/>
            <pc:sldMk cId="390103352" sldId="272"/>
            <ac:spMk id="2" creationId="{98BC1E00-9EF4-4547-95D6-C7B6F4519AF6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33:21.248" v="1629"/>
          <ac:spMkLst>
            <pc:docMk/>
            <pc:sldMk cId="390103352" sldId="272"/>
            <ac:spMk id="3" creationId="{3C7C5BDF-35E0-4BD8-88C9-20E8AB115CC8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4:38.983" v="1668" actId="20577"/>
          <ac:spMkLst>
            <pc:docMk/>
            <pc:sldMk cId="390103352" sldId="272"/>
            <ac:spMk id="5" creationId="{BC8E0308-EC78-4DFD-847E-55C2BFD498CC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4:22.702" v="1662" actId="1076"/>
          <ac:spMkLst>
            <pc:docMk/>
            <pc:sldMk cId="390103352" sldId="272"/>
            <ac:spMk id="6" creationId="{7791A489-75D7-4FD8-8E71-A17D0DF5AF22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5:00.843" v="1680" actId="20577"/>
          <ac:spMkLst>
            <pc:docMk/>
            <pc:sldMk cId="390103352" sldId="272"/>
            <ac:spMk id="7" creationId="{9BFBA2D6-EE47-4CD8-85D5-C6FF6F483ACE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33:31.779" v="1634" actId="14100"/>
          <ac:picMkLst>
            <pc:docMk/>
            <pc:sldMk cId="390103352" sldId="272"/>
            <ac:picMk id="4" creationId="{6DD4EED8-570C-46D3-A6BA-AEA40F7B9506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38:38.550" v="1771" actId="1076"/>
        <pc:sldMkLst>
          <pc:docMk/>
          <pc:sldMk cId="3574567098" sldId="273"/>
        </pc:sldMkLst>
        <pc:spChg chg="del">
          <ac:chgData name="Gorka Damian" userId="S::gorka.damian@zst.radom.pl::12ccaec6-7b0f-4f3d-acb1-75a0d8428db8" providerId="AD" clId="Web-{EA35B576-0C73-47CA-BAD6-D7A9291E7820}" dt="2020-10-12T06:35:41.750" v="1684"/>
          <ac:spMkLst>
            <pc:docMk/>
            <pc:sldMk cId="3574567098" sldId="273"/>
            <ac:spMk id="2" creationId="{C915ACE3-BB36-4F53-A3C6-14010984960F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35:40.484" v="1683"/>
          <ac:spMkLst>
            <pc:docMk/>
            <pc:sldMk cId="3574567098" sldId="273"/>
            <ac:spMk id="3" creationId="{7C5EE96A-1845-44B9-8F62-266B62905FEB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6:37.501" v="1722" actId="20577"/>
          <ac:spMkLst>
            <pc:docMk/>
            <pc:sldMk cId="3574567098" sldId="273"/>
            <ac:spMk id="5" creationId="{480F5CD4-6447-4AF9-9919-D9B1F81F11C2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8:38.550" v="1771" actId="1076"/>
          <ac:spMkLst>
            <pc:docMk/>
            <pc:sldMk cId="3574567098" sldId="273"/>
            <ac:spMk id="6" creationId="{A8E11798-D50A-46D5-9141-3CD13015FF9C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38:08.799" v="1754" actId="1076"/>
          <ac:spMkLst>
            <pc:docMk/>
            <pc:sldMk cId="3574567098" sldId="273"/>
            <ac:spMk id="7" creationId="{B3D2ECF7-FD6C-4D0A-AA68-85E79EB4CF46}"/>
          </ac:spMkLst>
        </pc:spChg>
        <pc:spChg chg="add del">
          <ac:chgData name="Gorka Damian" userId="S::gorka.damian@zst.radom.pl::12ccaec6-7b0f-4f3d-acb1-75a0d8428db8" providerId="AD" clId="Web-{EA35B576-0C73-47CA-BAD6-D7A9291E7820}" dt="2020-10-12T06:36:03.266" v="1696"/>
          <ac:spMkLst>
            <pc:docMk/>
            <pc:sldMk cId="3574567098" sldId="273"/>
            <ac:spMk id="8" creationId="{F8208768-4C74-40F2-AA69-82D7A59D4938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35:52.984" v="1689" actId="14100"/>
          <ac:picMkLst>
            <pc:docMk/>
            <pc:sldMk cId="3574567098" sldId="273"/>
            <ac:picMk id="4" creationId="{6A39A82C-46D5-4B4F-9342-5BDCB68BFF4D}"/>
          </ac:picMkLst>
        </pc:picChg>
      </pc:sldChg>
      <pc:sldChg chg="addSp delSp modSp new">
        <pc:chgData name="Gorka Damian" userId="S::gorka.damian@zst.radom.pl::12ccaec6-7b0f-4f3d-acb1-75a0d8428db8" providerId="AD" clId="Web-{EA35B576-0C73-47CA-BAD6-D7A9291E7820}" dt="2020-10-12T06:41:31.552" v="1848" actId="1076"/>
        <pc:sldMkLst>
          <pc:docMk/>
          <pc:sldMk cId="1951381054" sldId="274"/>
        </pc:sldMkLst>
        <pc:spChg chg="del">
          <ac:chgData name="Gorka Damian" userId="S::gorka.damian@zst.radom.pl::12ccaec6-7b0f-4f3d-acb1-75a0d8428db8" providerId="AD" clId="Web-{EA35B576-0C73-47CA-BAD6-D7A9291E7820}" dt="2020-10-12T06:38:59.425" v="1774"/>
          <ac:spMkLst>
            <pc:docMk/>
            <pc:sldMk cId="1951381054" sldId="274"/>
            <ac:spMk id="2" creationId="{440918E9-0FD6-47D6-9352-6B2B5ACF74A4}"/>
          </ac:spMkLst>
        </pc:spChg>
        <pc:spChg chg="del">
          <ac:chgData name="Gorka Damian" userId="S::gorka.damian@zst.radom.pl::12ccaec6-7b0f-4f3d-acb1-75a0d8428db8" providerId="AD" clId="Web-{EA35B576-0C73-47CA-BAD6-D7A9291E7820}" dt="2020-10-12T06:38:57.394" v="1773"/>
          <ac:spMkLst>
            <pc:docMk/>
            <pc:sldMk cId="1951381054" sldId="274"/>
            <ac:spMk id="3" creationId="{8E089F55-E006-46B0-8307-A99862AA487E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40:41.739" v="1832" actId="1076"/>
          <ac:spMkLst>
            <pc:docMk/>
            <pc:sldMk cId="1951381054" sldId="274"/>
            <ac:spMk id="5" creationId="{64FF1C81-2CA4-4284-AAC0-E042B3DE6181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40:27.895" v="1826" actId="20577"/>
          <ac:spMkLst>
            <pc:docMk/>
            <pc:sldMk cId="1951381054" sldId="274"/>
            <ac:spMk id="6" creationId="{10CD7E9A-FB48-4941-9B84-67474C9BD6C4}"/>
          </ac:spMkLst>
        </pc:spChg>
        <pc:spChg chg="add del">
          <ac:chgData name="Gorka Damian" userId="S::gorka.damian@zst.radom.pl::12ccaec6-7b0f-4f3d-acb1-75a0d8428db8" providerId="AD" clId="Web-{EA35B576-0C73-47CA-BAD6-D7A9291E7820}" dt="2020-10-12T06:39:27.144" v="1787"/>
          <ac:spMkLst>
            <pc:docMk/>
            <pc:sldMk cId="1951381054" sldId="274"/>
            <ac:spMk id="7" creationId="{56B91DFA-BB33-4212-8F04-51E70BDDCB55}"/>
          </ac:spMkLst>
        </pc:spChg>
        <pc:spChg chg="add mod">
          <ac:chgData name="Gorka Damian" userId="S::gorka.damian@zst.radom.pl::12ccaec6-7b0f-4f3d-acb1-75a0d8428db8" providerId="AD" clId="Web-{EA35B576-0C73-47CA-BAD6-D7A9291E7820}" dt="2020-10-12T06:41:31.552" v="1848" actId="1076"/>
          <ac:spMkLst>
            <pc:docMk/>
            <pc:sldMk cId="1951381054" sldId="274"/>
            <ac:spMk id="8" creationId="{CDDE9081-FE08-450E-9BB6-C3BDD2091777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39:13.769" v="1780" actId="14100"/>
          <ac:picMkLst>
            <pc:docMk/>
            <pc:sldMk cId="1951381054" sldId="274"/>
            <ac:picMk id="4" creationId="{AC303D0F-7046-43E6-A91C-0722A8935DDE}"/>
          </ac:picMkLst>
        </pc:picChg>
      </pc:sldChg>
      <pc:sldChg chg="addSp delSp modSp new mod setBg">
        <pc:chgData name="Gorka Damian" userId="S::gorka.damian@zst.radom.pl::12ccaec6-7b0f-4f3d-acb1-75a0d8428db8" providerId="AD" clId="Web-{EA35B576-0C73-47CA-BAD6-D7A9291E7820}" dt="2020-10-12T06:42:40.132" v="1857"/>
        <pc:sldMkLst>
          <pc:docMk/>
          <pc:sldMk cId="3967979179" sldId="275"/>
        </pc:sldMkLst>
        <pc:spChg chg="del mod">
          <ac:chgData name="Gorka Damian" userId="S::gorka.damian@zst.radom.pl::12ccaec6-7b0f-4f3d-acb1-75a0d8428db8" providerId="AD" clId="Web-{EA35B576-0C73-47CA-BAD6-D7A9291E7820}" dt="2020-10-12T06:42:40.132" v="1857"/>
          <ac:spMkLst>
            <pc:docMk/>
            <pc:sldMk cId="3967979179" sldId="275"/>
            <ac:spMk id="2" creationId="{F59C049B-7DE6-408C-A749-12EA8488697A}"/>
          </ac:spMkLst>
        </pc:spChg>
        <pc:spChg chg="del mod">
          <ac:chgData name="Gorka Damian" userId="S::gorka.damian@zst.radom.pl::12ccaec6-7b0f-4f3d-acb1-75a0d8428db8" providerId="AD" clId="Web-{EA35B576-0C73-47CA-BAD6-D7A9291E7820}" dt="2020-10-12T06:42:28.100" v="1851"/>
          <ac:spMkLst>
            <pc:docMk/>
            <pc:sldMk cId="3967979179" sldId="275"/>
            <ac:spMk id="3" creationId="{81089C94-4C90-47E1-A9FD-A6E6FD37C3D9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42:24.256" v="1850"/>
          <ac:spMkLst>
            <pc:docMk/>
            <pc:sldMk cId="3967979179" sldId="275"/>
            <ac:spMk id="8" creationId="{907EF6B7-1338-4443-8C46-6A318D952DFD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42:24.256" v="1850"/>
          <ac:spMkLst>
            <pc:docMk/>
            <pc:sldMk cId="3967979179" sldId="275"/>
            <ac:spMk id="10" creationId="{DAAE4CDD-124C-4DCF-9584-B6033B545DD5}"/>
          </ac:spMkLst>
        </pc:spChg>
        <pc:spChg chg="add">
          <ac:chgData name="Gorka Damian" userId="S::gorka.damian@zst.radom.pl::12ccaec6-7b0f-4f3d-acb1-75a0d8428db8" providerId="AD" clId="Web-{EA35B576-0C73-47CA-BAD6-D7A9291E7820}" dt="2020-10-12T06:42:24.256" v="1850"/>
          <ac:spMkLst>
            <pc:docMk/>
            <pc:sldMk cId="3967979179" sldId="275"/>
            <ac:spMk id="12" creationId="{081E4A58-353D-44AE-B2FC-2A74E2E400F7}"/>
          </ac:spMkLst>
        </pc:spChg>
        <pc:picChg chg="add mod ord">
          <ac:chgData name="Gorka Damian" userId="S::gorka.damian@zst.radom.pl::12ccaec6-7b0f-4f3d-acb1-75a0d8428db8" providerId="AD" clId="Web-{EA35B576-0C73-47CA-BAD6-D7A9291E7820}" dt="2020-10-12T06:42:36.975" v="1856" actId="14100"/>
          <ac:picMkLst>
            <pc:docMk/>
            <pc:sldMk cId="3967979179" sldId="275"/>
            <ac:picMk id="4" creationId="{E82A42C1-38B0-4241-A9F9-FDF118EE7C01}"/>
          </ac:picMkLst>
        </pc:picChg>
      </pc:sldChg>
      <pc:sldMasterChg chg="del delSldLayout">
        <pc:chgData name="Gorka Damian" userId="S::gorka.damian@zst.radom.pl::12ccaec6-7b0f-4f3d-acb1-75a0d8428db8" providerId="AD" clId="Web-{EA35B576-0C73-47CA-BAD6-D7A9291E7820}" dt="2020-10-12T05:23:54.773" v="0"/>
        <pc:sldMasterMkLst>
          <pc:docMk/>
          <pc:sldMasterMk cId="2460954070" sldId="2147483660"/>
        </pc:sldMasterMkLst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Gorka Damian" userId="S::gorka.damian@zst.radom.pl::12ccaec6-7b0f-4f3d-acb1-75a0d8428db8" providerId="AD" clId="Web-{EA35B576-0C73-47CA-BAD6-D7A9291E7820}" dt="2020-10-12T05:23:54.773" v="0"/>
        <pc:sldMasterMkLst>
          <pc:docMk/>
          <pc:sldMasterMk cId="2027856503" sldId="2147483672"/>
        </pc:sldMasterMkLst>
        <pc:sldLayoutChg chg="ad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3490913457" sldId="2147483673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988145524" sldId="2147483674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621890657" sldId="2147483675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3881104896" sldId="2147483676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2048886162" sldId="2147483677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3410380067" sldId="2147483678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797831644" sldId="2147483679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1403352110" sldId="2147483680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2052188057" sldId="2147483681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1551357273" sldId="2147483682"/>
          </pc:sldLayoutMkLst>
        </pc:sldLayoutChg>
        <pc:sldLayoutChg chg="add replId">
          <pc:chgData name="Gorka Damian" userId="S::gorka.damian@zst.radom.pl::12ccaec6-7b0f-4f3d-acb1-75a0d8428db8" providerId="AD" clId="Web-{EA35B576-0C73-47CA-BAD6-D7A9291E7820}" dt="2020-10-12T05:23:54.773" v="0"/>
          <pc:sldLayoutMkLst>
            <pc:docMk/>
            <pc:sldMasterMk cId="2027856503" sldId="2147483672"/>
            <pc:sldLayoutMk cId="945607965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60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14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91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5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1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5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83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8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10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4D126-8A1B-431A-87AA-DFECEC0C48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573" y="1223990"/>
            <a:ext cx="7759460" cy="35850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dirty="0" err="1"/>
              <a:t>Prezentacja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temat</a:t>
            </a:r>
            <a:r>
              <a:rPr lang="en-US" sz="5400" dirty="0"/>
              <a:t> </a:t>
            </a:r>
            <a:r>
              <a:rPr lang="en-US" sz="5400" b="1" dirty="0" err="1">
                <a:ea typeface="+mj-lt"/>
                <a:cs typeface="+mj-lt"/>
              </a:rPr>
              <a:t>Szkodliwych</a:t>
            </a:r>
            <a:r>
              <a:rPr lang="en-US" sz="5400" b="1" dirty="0">
                <a:ea typeface="+mj-lt"/>
                <a:cs typeface="+mj-lt"/>
              </a:rPr>
              <a:t> </a:t>
            </a:r>
            <a:r>
              <a:rPr lang="en-US" sz="5400" b="1" dirty="0" err="1">
                <a:ea typeface="+mj-lt"/>
                <a:cs typeface="+mj-lt"/>
              </a:rPr>
              <a:t>oprogramowań</a:t>
            </a:r>
            <a:r>
              <a:rPr lang="en-US" sz="5400" b="1" dirty="0">
                <a:ea typeface="+mj-lt"/>
                <a:cs typeface="+mj-lt"/>
              </a:rPr>
              <a:t>, </a:t>
            </a:r>
            <a:r>
              <a:rPr lang="en-US" sz="5400" b="1" dirty="0" err="1">
                <a:ea typeface="+mj-lt"/>
                <a:cs typeface="+mj-lt"/>
              </a:rPr>
              <a:t>ataków</a:t>
            </a:r>
            <a:r>
              <a:rPr lang="en-US" sz="5400" b="1" dirty="0">
                <a:ea typeface="+mj-lt"/>
                <a:cs typeface="+mj-lt"/>
              </a:rPr>
              <a:t> </a:t>
            </a:r>
            <a:r>
              <a:rPr lang="en-US" sz="5400" b="1" dirty="0" err="1">
                <a:ea typeface="+mj-lt"/>
                <a:cs typeface="+mj-lt"/>
              </a:rPr>
              <a:t>hakerskich</a:t>
            </a:r>
            <a:r>
              <a:rPr lang="en-US" sz="5400" b="1" dirty="0">
                <a:ea typeface="+mj-lt"/>
                <a:cs typeface="+mj-lt"/>
              </a:rPr>
              <a:t> </a:t>
            </a:r>
            <a:r>
              <a:rPr lang="en-US" sz="5400" b="1" dirty="0" err="1">
                <a:ea typeface="+mj-lt"/>
                <a:cs typeface="+mj-lt"/>
              </a:rPr>
              <a:t>i</a:t>
            </a:r>
            <a:r>
              <a:rPr lang="en-US" sz="5400" b="1" dirty="0">
                <a:ea typeface="+mj-lt"/>
                <a:cs typeface="+mj-lt"/>
              </a:rPr>
              <a:t> </a:t>
            </a:r>
            <a:r>
              <a:rPr lang="en-US" sz="5400" b="1" dirty="0" err="1">
                <a:ea typeface="+mj-lt"/>
                <a:cs typeface="+mj-lt"/>
              </a:rPr>
              <a:t>środkach</a:t>
            </a:r>
            <a:r>
              <a:rPr lang="en-US" sz="5400" b="1" dirty="0">
                <a:ea typeface="+mj-lt"/>
                <a:cs typeface="+mj-lt"/>
              </a:rPr>
              <a:t> </a:t>
            </a:r>
            <a:r>
              <a:rPr lang="en-US" sz="5400" b="1" dirty="0" err="1">
                <a:ea typeface="+mj-lt"/>
                <a:cs typeface="+mj-lt"/>
              </a:rPr>
              <a:t>przeciwdziałania</a:t>
            </a:r>
            <a:r>
              <a:rPr lang="en-US" sz="5400" b="1" dirty="0">
                <a:ea typeface="+mj-lt"/>
                <a:cs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A4E123B-EF1A-4F28-807E-0B2221D7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9" y="-6339"/>
            <a:ext cx="12193257" cy="68623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BCA33-84A0-44AD-917A-1B5B6A64BD7B}"/>
              </a:ext>
            </a:extLst>
          </p:cNvPr>
          <p:cNvSpPr txBox="1"/>
          <p:nvPr/>
        </p:nvSpPr>
        <p:spPr>
          <a:xfrm>
            <a:off x="4724400" y="109268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SPAM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6111-8935-417C-9287-30F34CC3791A}"/>
              </a:ext>
            </a:extLst>
          </p:cNvPr>
          <p:cNvSpPr txBox="1"/>
          <p:nvPr/>
        </p:nvSpPr>
        <p:spPr>
          <a:xfrm>
            <a:off x="50860" y="755350"/>
            <a:ext cx="1193033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spam?</a:t>
            </a:r>
          </a:p>
          <a:p>
            <a:r>
              <a:rPr lang="en-US" sz="2800" dirty="0">
                <a:ea typeface="+mn-lt"/>
                <a:cs typeface="+mn-lt"/>
              </a:rPr>
              <a:t>Spam to </a:t>
            </a:r>
            <a:r>
              <a:rPr lang="en-US" sz="2800" err="1">
                <a:ea typeface="+mn-lt"/>
                <a:cs typeface="+mn-lt"/>
              </a:rPr>
              <a:t>niechciana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wiadomość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która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reklamuje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produkt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lub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usługę</a:t>
            </a:r>
            <a:r>
              <a:rPr lang="en-US" sz="2800" dirty="0">
                <a:ea typeface="+mn-lt"/>
                <a:cs typeface="+mn-lt"/>
              </a:rPr>
              <a:t>; </a:t>
            </a:r>
            <a:r>
              <a:rPr lang="en-US" sz="2800" err="1">
                <a:ea typeface="+mn-lt"/>
                <a:cs typeface="+mn-lt"/>
              </a:rPr>
              <a:t>wersja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elektroniczna</a:t>
            </a:r>
            <a:r>
              <a:rPr lang="en-US" sz="2800" dirty="0">
                <a:ea typeface="+mn-lt"/>
                <a:cs typeface="+mn-lt"/>
              </a:rPr>
              <a:t> "</a:t>
            </a:r>
            <a:r>
              <a:rPr lang="en-US" sz="2800" err="1">
                <a:ea typeface="+mn-lt"/>
                <a:cs typeface="+mn-lt"/>
              </a:rPr>
              <a:t>śmieci</a:t>
            </a:r>
            <a:r>
              <a:rPr lang="en-US" sz="2800" dirty="0">
                <a:ea typeface="+mn-lt"/>
                <a:cs typeface="+mn-lt"/>
              </a:rPr>
              <a:t>".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963A4-A516-4BCF-B753-717FFEBF5502}"/>
              </a:ext>
            </a:extLst>
          </p:cNvPr>
          <p:cNvSpPr txBox="1"/>
          <p:nvPr/>
        </p:nvSpPr>
        <p:spPr>
          <a:xfrm>
            <a:off x="49961" y="2077169"/>
            <a:ext cx="12016596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Jak </a:t>
            </a:r>
            <a:r>
              <a:rPr lang="en-US" sz="3200" dirty="0" err="1">
                <a:solidFill>
                  <a:schemeClr val="accent2"/>
                </a:solidFill>
              </a:rPr>
              <a:t>zapobiegać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spamowi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Przy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rejestracji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na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kontach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lub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w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usługach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internetowych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upewnij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się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że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odznaczyłeś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dodatkowe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opcje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które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są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domyślnie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zaznaczone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accent2"/>
              </a:solidFill>
            </a:endParaRPr>
          </a:p>
          <a:p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Przez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następujące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linki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lub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odpowiadanie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na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wiadomości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spamowe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potwierdzasz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że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Twój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adres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e-mail jest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poprawny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a to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spowoduje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że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otrzymasz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jeszcze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więcej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śmieci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więc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staraj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się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tego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uniknąć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accent2"/>
              </a:solidFill>
            </a:endParaRPr>
          </a:p>
          <a:p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Zarejestruj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się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w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serwisach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chroniących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przed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+mn-lt"/>
                <a:cs typeface="+mn-lt"/>
              </a:rPr>
              <a:t>spamem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accent2"/>
              </a:solidFill>
            </a:endParaRPr>
          </a:p>
          <a:p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Otwórz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drugi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adres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e-mail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specjalnie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dla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sklepów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internetowych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czatów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logowania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się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do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usług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itp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., aby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zmniejszyć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szanse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na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spam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obciążenie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swojej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głównej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skrzynki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accent2"/>
                </a:solidFill>
                <a:ea typeface="+mn-lt"/>
                <a:cs typeface="+mn-lt"/>
              </a:rPr>
              <a:t>odbiorczej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accent2"/>
              </a:solidFill>
            </a:endParaRP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970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EA31F53-DC42-4F9A-87BE-055EBF35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91" y="-6339"/>
            <a:ext cx="12202782" cy="68623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FE7B0-8C86-44A3-93F9-2027A8EFC42B}"/>
              </a:ext>
            </a:extLst>
          </p:cNvPr>
          <p:cNvSpPr txBox="1"/>
          <p:nvPr/>
        </p:nvSpPr>
        <p:spPr>
          <a:xfrm>
            <a:off x="66136" y="928777"/>
            <a:ext cx="119303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rootkit?</a:t>
            </a:r>
          </a:p>
          <a:p>
            <a:r>
              <a:rPr lang="en-US" sz="2400" dirty="0">
                <a:ea typeface="+mn-lt"/>
                <a:cs typeface="+mn-lt"/>
              </a:rPr>
              <a:t>Rootkit to program </a:t>
            </a:r>
            <a:r>
              <a:rPr lang="en-US" sz="2400" dirty="0" err="1">
                <a:ea typeface="+mn-lt"/>
                <a:cs typeface="+mn-lt"/>
              </a:rPr>
              <a:t>zaprojektowany</a:t>
            </a:r>
            <a:r>
              <a:rPr lang="en-US" sz="2400" dirty="0">
                <a:ea typeface="+mn-lt"/>
                <a:cs typeface="+mn-lt"/>
              </a:rPr>
              <a:t> w </a:t>
            </a:r>
            <a:r>
              <a:rPr lang="en-US" sz="2400" dirty="0" err="1">
                <a:ea typeface="+mn-lt"/>
                <a:cs typeface="+mn-lt"/>
              </a:rPr>
              <a:t>celu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zapewnienia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hakerom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uprawnień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administracyjnych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dirty="0" err="1">
                <a:ea typeface="+mn-lt"/>
                <a:cs typeface="+mn-lt"/>
              </a:rPr>
              <a:t>Twojego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komputera</a:t>
            </a:r>
            <a:r>
              <a:rPr lang="en-US" sz="2400" dirty="0">
                <a:ea typeface="+mn-lt"/>
                <a:cs typeface="+mn-lt"/>
              </a:rPr>
              <a:t> bez </a:t>
            </a:r>
            <a:r>
              <a:rPr lang="en-US" sz="2400" dirty="0" err="1">
                <a:ea typeface="+mn-lt"/>
                <a:cs typeface="+mn-lt"/>
              </a:rPr>
              <a:t>Twojej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wiedzy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C530C-8A26-4383-B140-45A0DBB1FB44}"/>
              </a:ext>
            </a:extLst>
          </p:cNvPr>
          <p:cNvSpPr txBox="1"/>
          <p:nvPr/>
        </p:nvSpPr>
        <p:spPr>
          <a:xfrm>
            <a:off x="4723502" y="15150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Rootkit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6C0F3-B831-4DEA-9D73-1F03B51E0243}"/>
              </a:ext>
            </a:extLst>
          </p:cNvPr>
          <p:cNvSpPr txBox="1"/>
          <p:nvPr/>
        </p:nvSpPr>
        <p:spPr>
          <a:xfrm>
            <a:off x="121848" y="2249697"/>
            <a:ext cx="1185844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 </a:t>
            </a:r>
            <a:r>
              <a:rPr lang="en-US" sz="3200" b="1" dirty="0" err="1"/>
              <a:t>rootkitom</a:t>
            </a:r>
            <a:r>
              <a:rPr lang="en-US" sz="3200" b="1" dirty="0"/>
              <a:t>?</a:t>
            </a:r>
            <a:endParaRPr lang="en-US" sz="3200" dirty="0" err="1"/>
          </a:p>
          <a:p>
            <a:r>
              <a:rPr lang="en-US" sz="2400" err="1">
                <a:ea typeface="+mn-lt"/>
                <a:cs typeface="+mn-lt"/>
              </a:rPr>
              <a:t>Używaj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zaktualizowanego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oprogramowania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antywirusowego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zapory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ogniowej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2AF988-214F-4AFF-9DA4-B3A1A198E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58" y="-299"/>
            <a:ext cx="12259826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171F1F-9B07-460C-B44B-2A7345E3EECD}"/>
              </a:ext>
            </a:extLst>
          </p:cNvPr>
          <p:cNvSpPr txBox="1"/>
          <p:nvPr/>
        </p:nvSpPr>
        <p:spPr>
          <a:xfrm>
            <a:off x="94891" y="698740"/>
            <a:ext cx="11944709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ransomware?</a:t>
            </a:r>
            <a:endParaRPr lang="en-US" dirty="0"/>
          </a:p>
          <a:p>
            <a:r>
              <a:rPr lang="en-US" sz="2400" dirty="0" err="1">
                <a:ea typeface="+mn-lt"/>
                <a:cs typeface="+mn-lt"/>
              </a:rPr>
              <a:t>Oprogramowanie</a:t>
            </a:r>
            <a:r>
              <a:rPr lang="en-US" sz="2400" dirty="0">
                <a:ea typeface="+mn-lt"/>
                <a:cs typeface="+mn-lt"/>
              </a:rPr>
              <a:t> ransomware (</a:t>
            </a:r>
            <a:r>
              <a:rPr lang="en-US" sz="2400" dirty="0" err="1">
                <a:ea typeface="+mn-lt"/>
                <a:cs typeface="+mn-lt"/>
              </a:rPr>
              <a:t>znane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również</a:t>
            </a:r>
            <a:r>
              <a:rPr lang="en-US" sz="2400" dirty="0">
                <a:ea typeface="+mn-lt"/>
                <a:cs typeface="+mn-lt"/>
              </a:rPr>
              <a:t> pod </a:t>
            </a:r>
            <a:r>
              <a:rPr lang="en-US" sz="2400" dirty="0" err="1">
                <a:ea typeface="+mn-lt"/>
                <a:cs typeface="+mn-lt"/>
              </a:rPr>
              <a:t>nazwą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rogueware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lub</a:t>
            </a:r>
            <a:r>
              <a:rPr lang="en-US" sz="2400" dirty="0">
                <a:ea typeface="+mn-lt"/>
                <a:cs typeface="+mn-lt"/>
              </a:rPr>
              <a:t> scareware) </a:t>
            </a:r>
            <a:r>
              <a:rPr lang="en-US" sz="2400" dirty="0" err="1">
                <a:ea typeface="+mn-lt"/>
                <a:cs typeface="+mn-lt"/>
              </a:rPr>
              <a:t>ogranicza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dostęp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dirty="0" err="1">
                <a:ea typeface="+mn-lt"/>
                <a:cs typeface="+mn-lt"/>
              </a:rPr>
              <a:t>systemu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komputerowego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wymaga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zapłacenia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okupu</a:t>
            </a:r>
            <a:r>
              <a:rPr lang="en-US" sz="2400" dirty="0">
                <a:ea typeface="+mn-lt"/>
                <a:cs typeface="+mn-lt"/>
              </a:rPr>
              <a:t>, aby </a:t>
            </a:r>
            <a:r>
              <a:rPr lang="en-US" sz="2400" dirty="0" err="1">
                <a:ea typeface="+mn-lt"/>
                <a:cs typeface="+mn-lt"/>
              </a:rPr>
              <a:t>blokada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została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usunięta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Najbardziej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niebezpieczne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ataki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typu</a:t>
            </a:r>
            <a:r>
              <a:rPr lang="en-US" sz="2400" dirty="0">
                <a:ea typeface="+mn-lt"/>
                <a:cs typeface="+mn-lt"/>
              </a:rPr>
              <a:t> ransomware </a:t>
            </a:r>
            <a:r>
              <a:rPr lang="en-US" sz="2400" dirty="0" err="1">
                <a:ea typeface="+mn-lt"/>
                <a:cs typeface="+mn-lt"/>
              </a:rPr>
              <a:t>zostały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spowodowane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przez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złośliwe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oprogramowanie</a:t>
            </a:r>
            <a:r>
              <a:rPr lang="en-US" sz="2400" dirty="0">
                <a:ea typeface="+mn-lt"/>
                <a:cs typeface="+mn-lt"/>
              </a:rPr>
              <a:t> Wanna Cry, Petya, </a:t>
            </a:r>
            <a:r>
              <a:rPr lang="en-US" sz="2400" dirty="0" err="1">
                <a:ea typeface="+mn-lt"/>
                <a:cs typeface="+mn-lt"/>
              </a:rPr>
              <a:t>Cerber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Cryptolocker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Locky.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AEE27-49F6-4F10-807B-5C56B7FFBD70}"/>
              </a:ext>
            </a:extLst>
          </p:cNvPr>
          <p:cNvSpPr txBox="1"/>
          <p:nvPr/>
        </p:nvSpPr>
        <p:spPr>
          <a:xfrm>
            <a:off x="3515803" y="-207933"/>
            <a:ext cx="61793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Ransomware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4635F-0FD7-4700-85A5-7D689A1A1C4A}"/>
              </a:ext>
            </a:extLst>
          </p:cNvPr>
          <p:cNvSpPr txBox="1"/>
          <p:nvPr/>
        </p:nvSpPr>
        <p:spPr>
          <a:xfrm>
            <a:off x="6829" y="2954187"/>
            <a:ext cx="1200221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 ransomware?</a:t>
            </a:r>
          </a:p>
          <a:p>
            <a:r>
              <a:rPr lang="en-US" sz="2400" dirty="0" err="1">
                <a:ea typeface="+mn-lt"/>
                <a:cs typeface="+mn-lt"/>
              </a:rPr>
              <a:t>Upewnij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że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wszystkie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programy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komputerze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aktualne</a:t>
            </a:r>
            <a:r>
              <a:rPr lang="en-US" sz="2400" dirty="0">
                <a:ea typeface="+mn-lt"/>
                <a:cs typeface="+mn-lt"/>
              </a:rPr>
              <a:t>, w </a:t>
            </a:r>
            <a:r>
              <a:rPr lang="en-US" sz="2400" dirty="0" err="1">
                <a:ea typeface="+mn-lt"/>
                <a:cs typeface="+mn-lt"/>
              </a:rPr>
              <a:t>tym</a:t>
            </a:r>
            <a:r>
              <a:rPr lang="en-US" sz="2400" dirty="0">
                <a:ea typeface="+mn-lt"/>
                <a:cs typeface="+mn-lt"/>
              </a:rPr>
              <a:t> system </a:t>
            </a:r>
            <a:r>
              <a:rPr lang="en-US" sz="2400" dirty="0" err="1">
                <a:ea typeface="+mn-lt"/>
                <a:cs typeface="+mn-lt"/>
              </a:rPr>
              <a:t>operacyjny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przeglądarki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oraz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paski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narzędzi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których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używasz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r>
              <a:rPr lang="en-US" sz="2400" dirty="0" err="1">
                <a:ea typeface="+mn-lt"/>
                <a:cs typeface="+mn-lt"/>
              </a:rPr>
              <a:t>Upewnij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że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Twój</a:t>
            </a:r>
            <a:r>
              <a:rPr lang="en-US" sz="2400" dirty="0">
                <a:ea typeface="+mn-lt"/>
                <a:cs typeface="+mn-lt"/>
              </a:rPr>
              <a:t> program </a:t>
            </a:r>
            <a:r>
              <a:rPr lang="en-US" sz="2400" dirty="0" err="1">
                <a:ea typeface="+mn-lt"/>
                <a:cs typeface="+mn-lt"/>
              </a:rPr>
              <a:t>antywirusowy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zapora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ogniowa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zaktualizowane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6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89AAD0-66DD-4398-9701-141251634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" y="-300"/>
            <a:ext cx="12178954" cy="68646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2CC6-81A0-466F-84D7-25F9C7BE1950}"/>
              </a:ext>
            </a:extLst>
          </p:cNvPr>
          <p:cNvSpPr txBox="1"/>
          <p:nvPr/>
        </p:nvSpPr>
        <p:spPr>
          <a:xfrm>
            <a:off x="-5751" y="2697193"/>
            <a:ext cx="12117237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porywaczom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przeglądarki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Trzymaj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dala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od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wszelkiego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osób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trzecich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Włącz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opcję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potencjalnie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niepożądanych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programów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(PNP) w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swoim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programie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antywirusowym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C12EE-8BA2-43A2-BE7E-7AC747787D1A}"/>
              </a:ext>
            </a:extLst>
          </p:cNvPr>
          <p:cNvSpPr txBox="1"/>
          <p:nvPr/>
        </p:nvSpPr>
        <p:spPr>
          <a:xfrm>
            <a:off x="-6648" y="913501"/>
            <a:ext cx="122035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są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porywacze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przeglądarek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Porywacz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przeglądarki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rodzaj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złośliwego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zmienia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ustawienia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przeglądarki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przekierowuje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strony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miałeś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zamiaru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odwiedzać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8B288-25C0-4821-AF8E-8BC71D2F8C67}"/>
              </a:ext>
            </a:extLst>
          </p:cNvPr>
          <p:cNvSpPr txBox="1"/>
          <p:nvPr/>
        </p:nvSpPr>
        <p:spPr>
          <a:xfrm>
            <a:off x="1228904" y="6829"/>
            <a:ext cx="100037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solidFill>
                  <a:schemeClr val="bg1"/>
                </a:solidFill>
              </a:rPr>
              <a:t>Porywacze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err="1">
                <a:solidFill>
                  <a:schemeClr val="bg1"/>
                </a:solidFill>
              </a:rPr>
              <a:t>Przeglądarek</a:t>
            </a:r>
            <a:endParaRPr 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5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6A9C55-1B94-4096-ACBD-B5F61B9B4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586" y="674021"/>
            <a:ext cx="5862727" cy="5679056"/>
          </a:xfr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3DD9C-0BEF-493B-9D8F-0681A7268715}"/>
              </a:ext>
            </a:extLst>
          </p:cNvPr>
          <p:cNvSpPr txBox="1"/>
          <p:nvPr/>
        </p:nvSpPr>
        <p:spPr>
          <a:xfrm>
            <a:off x="109268" y="3847381"/>
            <a:ext cx="1204535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?</a:t>
            </a:r>
            <a:endParaRPr lang="en-US" sz="3200" dirty="0" err="1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ufaj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żadnym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plikom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które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pobierasz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dirty="0" err="1">
                <a:ea typeface="+mn-lt"/>
                <a:cs typeface="+mn-lt"/>
              </a:rPr>
              <a:t>nieznanych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źródeł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Korzystaj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dirty="0" err="1">
                <a:ea typeface="+mn-lt"/>
                <a:cs typeface="+mn-lt"/>
              </a:rPr>
              <a:t>wirtualnej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klawiatury</a:t>
            </a:r>
            <a:endParaRPr lang="en-US" sz="2400" dirty="0" err="1"/>
          </a:p>
          <a:p>
            <a:r>
              <a:rPr lang="en-US" sz="2400" dirty="0" err="1">
                <a:ea typeface="+mn-lt"/>
                <a:cs typeface="+mn-lt"/>
              </a:rPr>
              <a:t>Przełącz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alternatywny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układ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klawiatury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 algn="l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2FDD6-C909-4933-8EB1-F626ABB08B20}"/>
              </a:ext>
            </a:extLst>
          </p:cNvPr>
          <p:cNvSpPr txBox="1"/>
          <p:nvPr/>
        </p:nvSpPr>
        <p:spPr>
          <a:xfrm>
            <a:off x="108369" y="1057276"/>
            <a:ext cx="1210286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keylogging?</a:t>
            </a:r>
            <a:endParaRPr lang="en-US" sz="3200" dirty="0"/>
          </a:p>
          <a:p>
            <a:r>
              <a:rPr lang="en-US" sz="2400" dirty="0">
                <a:ea typeface="+mn-lt"/>
                <a:cs typeface="+mn-lt"/>
              </a:rPr>
              <a:t>Keylogging </a:t>
            </a:r>
            <a:r>
              <a:rPr lang="en-US" sz="2400" err="1">
                <a:ea typeface="+mn-lt"/>
                <a:cs typeface="+mn-lt"/>
              </a:rPr>
              <a:t>odnosi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err="1">
                <a:ea typeface="+mn-lt"/>
                <a:cs typeface="+mn-lt"/>
              </a:rPr>
              <a:t>korzystania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err="1">
                <a:ea typeface="+mn-lt"/>
                <a:cs typeface="+mn-lt"/>
              </a:rPr>
              <a:t>oprogramowania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które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rejestruje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wszystko</a:t>
            </a:r>
            <a:r>
              <a:rPr lang="en-US" sz="2400" dirty="0">
                <a:ea typeface="+mn-lt"/>
                <a:cs typeface="+mn-lt"/>
              </a:rPr>
              <a:t>, co </a:t>
            </a:r>
            <a:r>
              <a:rPr lang="en-US" sz="2400" err="1">
                <a:ea typeface="+mn-lt"/>
                <a:cs typeface="+mn-lt"/>
              </a:rPr>
              <a:t>piszesz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klawiaturze</a:t>
            </a:r>
            <a:r>
              <a:rPr lang="en-US" sz="2400" dirty="0">
                <a:ea typeface="+mn-lt"/>
                <a:cs typeface="+mn-lt"/>
              </a:rPr>
              <a:t>. Program </a:t>
            </a:r>
            <a:r>
              <a:rPr lang="en-US" sz="2400" err="1">
                <a:ea typeface="+mn-lt"/>
                <a:cs typeface="+mn-lt"/>
              </a:rPr>
              <a:t>wysyła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potem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plik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dziennika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określony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serwer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gdzie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złodzieje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mogą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przeczytać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informacje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które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wpisałeś</a:t>
            </a:r>
            <a:r>
              <a:rPr lang="en-US" sz="2400" dirty="0">
                <a:ea typeface="+mn-lt"/>
                <a:cs typeface="+mn-lt"/>
              </a:rPr>
              <a:t>, w </a:t>
            </a:r>
            <a:r>
              <a:rPr lang="en-US" sz="2400" err="1">
                <a:ea typeface="+mn-lt"/>
                <a:cs typeface="+mn-lt"/>
              </a:rPr>
              <a:t>tym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hasła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dane</a:t>
            </a:r>
            <a:r>
              <a:rPr lang="en-US" sz="2400" dirty="0">
                <a:ea typeface="+mn-lt"/>
                <a:cs typeface="+mn-lt"/>
              </a:rPr>
              <a:t> kart </a:t>
            </a:r>
            <a:r>
              <a:rPr lang="en-US" sz="2400" err="1">
                <a:ea typeface="+mn-lt"/>
                <a:cs typeface="+mn-lt"/>
              </a:rPr>
              <a:t>kredytowych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wiadomości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err="1">
                <a:ea typeface="+mn-lt"/>
                <a:cs typeface="+mn-lt"/>
              </a:rPr>
              <a:t>komunikatorów</a:t>
            </a:r>
            <a:r>
              <a:rPr lang="en-US" sz="2400" dirty="0">
                <a:ea typeface="+mn-lt"/>
                <a:cs typeface="+mn-lt"/>
              </a:rPr>
              <a:t>, e-</a:t>
            </a:r>
            <a:r>
              <a:rPr lang="en-US" sz="2400" err="1">
                <a:ea typeface="+mn-lt"/>
                <a:cs typeface="+mn-lt"/>
              </a:rPr>
              <a:t>maile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adresy</a:t>
            </a:r>
            <a:r>
              <a:rPr lang="en-US" sz="2400" dirty="0">
                <a:ea typeface="+mn-lt"/>
                <a:cs typeface="+mn-lt"/>
              </a:rPr>
              <a:t> e-mail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adresy</a:t>
            </a:r>
            <a:r>
              <a:rPr lang="en-US" sz="2400" dirty="0">
                <a:ea typeface="+mn-lt"/>
                <a:cs typeface="+mn-lt"/>
              </a:rPr>
              <a:t> URL.</a:t>
            </a:r>
            <a:endParaRPr lang="en-US" sz="2400" dirty="0"/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1E092-D5B5-46F7-8E9A-9B51499F918D}"/>
              </a:ext>
            </a:extLst>
          </p:cNvPr>
          <p:cNvSpPr txBox="1"/>
          <p:nvPr/>
        </p:nvSpPr>
        <p:spPr>
          <a:xfrm>
            <a:off x="3989358" y="64338"/>
            <a:ext cx="44828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Keylogger</a:t>
            </a:r>
          </a:p>
        </p:txBody>
      </p:sp>
    </p:spTree>
    <p:extLst>
      <p:ext uri="{BB962C8B-B14F-4D97-AF65-F5344CB8AC3E}">
        <p14:creationId xmlns:p14="http://schemas.microsoft.com/office/powerpoint/2010/main" val="158305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sitting, green, table&#10;&#10;Description automatically generated">
            <a:extLst>
              <a:ext uri="{FF2B5EF4-FFF2-40B4-BE49-F238E27FC236}">
                <a16:creationId xmlns:a16="http://schemas.microsoft.com/office/drawing/2014/main" id="{5354CB32-7310-4318-ACC5-3C73BF35B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" y="-299"/>
            <a:ext cx="12180790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BC6F3-24E1-4F93-91F2-9F87D870BDA8}"/>
              </a:ext>
            </a:extLst>
          </p:cNvPr>
          <p:cNvSpPr txBox="1"/>
          <p:nvPr/>
        </p:nvSpPr>
        <p:spPr>
          <a:xfrm>
            <a:off x="66136" y="1029419"/>
            <a:ext cx="11959086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</a:t>
            </a:r>
            <a:r>
              <a:rPr lang="en-US" sz="3200" b="1" dirty="0" err="1">
                <a:solidFill>
                  <a:schemeClr val="bg1"/>
                </a:solidFill>
              </a:rPr>
              <a:t>hakowanie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 dirty="0" err="1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Hakowanie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komputera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dotyczy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manipulowania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normalnym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zachowaniem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komputera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systemów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podłączonych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Odbywa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zazwyczaj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użyciu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skryptów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programów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manipulują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danymi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przechodzącymi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połączenia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sieciowe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celu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uzyskania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dostępu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informacji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systemu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Techniki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hakierskie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obejmują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korzystanie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wirusów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robaków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koni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trojańskich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ransomware,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przekierowywania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przeglądarki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rootkitów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ataków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typu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DoS.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9A42B-B796-40A4-B489-B5EEBC040524}"/>
              </a:ext>
            </a:extLst>
          </p:cNvPr>
          <p:cNvSpPr txBox="1"/>
          <p:nvPr/>
        </p:nvSpPr>
        <p:spPr>
          <a:xfrm>
            <a:off x="4737879" y="122747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Haker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EB704-D638-46DB-9D3C-E0CB29DB7C5A}"/>
              </a:ext>
            </a:extLst>
          </p:cNvPr>
          <p:cNvSpPr txBox="1"/>
          <p:nvPr/>
        </p:nvSpPr>
        <p:spPr>
          <a:xfrm>
            <a:off x="6830" y="3673056"/>
            <a:ext cx="11829690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zapobiegać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hakowaniu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otwieraj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żadnych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załączników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zostały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wysłane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podejrzanych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adresów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e-mail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Nigdy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wysyłaj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e-mail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logowania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bankowości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szczegółów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dotyczących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kart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kredytowych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pobieraj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nieznanego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swój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komputer</a:t>
            </a:r>
            <a:endParaRPr lang="en-US" sz="240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8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electronics, keyboard&#10;&#10;Description automatically generated">
            <a:extLst>
              <a:ext uri="{FF2B5EF4-FFF2-40B4-BE49-F238E27FC236}">
                <a16:creationId xmlns:a16="http://schemas.microsoft.com/office/drawing/2014/main" id="{1C21C5D8-038D-4C5A-B451-EE3CFB58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" y="-2026"/>
            <a:ext cx="12191280" cy="68536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AACE-6E3D-4070-A646-5AE06FC2A6A9}"/>
              </a:ext>
            </a:extLst>
          </p:cNvPr>
          <p:cNvSpPr txBox="1"/>
          <p:nvPr/>
        </p:nvSpPr>
        <p:spPr>
          <a:xfrm>
            <a:off x="1662023" y="-5751"/>
            <a:ext cx="886795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 err="1"/>
              <a:t>Oszustwo</a:t>
            </a:r>
            <a:r>
              <a:rPr lang="en-US" sz="6000" dirty="0"/>
              <a:t> </a:t>
            </a:r>
            <a:r>
              <a:rPr lang="en-US" sz="6000" dirty="0" err="1"/>
              <a:t>Internetowe</a:t>
            </a:r>
            <a:endParaRPr lang="en-US" sz="6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AE6A4-F0D5-4B78-8181-25ACF766BC6B}"/>
              </a:ext>
            </a:extLst>
          </p:cNvPr>
          <p:cNvSpPr txBox="1"/>
          <p:nvPr/>
        </p:nvSpPr>
        <p:spPr>
          <a:xfrm>
            <a:off x="50860" y="999766"/>
            <a:ext cx="120884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</a:t>
            </a:r>
            <a:r>
              <a:rPr lang="en-US" sz="3200" b="1" dirty="0" err="1"/>
              <a:t>oszustwo</a:t>
            </a:r>
            <a:r>
              <a:rPr lang="en-US" sz="3200" b="1" dirty="0"/>
              <a:t> </a:t>
            </a:r>
            <a:r>
              <a:rPr lang="en-US" sz="3200" b="1" dirty="0" err="1"/>
              <a:t>internetowe</a:t>
            </a:r>
            <a:endParaRPr lang="en-US" sz="3200"/>
          </a:p>
          <a:p>
            <a:r>
              <a:rPr lang="en-US" sz="2400" dirty="0" err="1">
                <a:ea typeface="+mn-lt"/>
                <a:cs typeface="+mn-lt"/>
              </a:rPr>
              <a:t>Istnieje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wiele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rodzajów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oszustw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internetowych</a:t>
            </a:r>
            <a:r>
              <a:rPr lang="en-US" sz="2400" dirty="0">
                <a:ea typeface="+mn-lt"/>
                <a:cs typeface="+mn-lt"/>
              </a:rPr>
              <a:t>, ale wszystkie one mają jedną wspólną cechę: próbują nakłonić Cię do ujawnienia swoich prywatnych informacji lub zapłacenia za coś, czego nie otrzymasz. Najczęstsze typy oszustw internetowych to oszustwa przez e-mail, takie jak słynne nigeryjskie oszustwo, oszustwa na aukcjach, oszustwo Craigslist, oszustwa na portalach randkowych, oszustwa związane z fałszywymi antywirusami i szybkimi zarobkami oraz wyłudzenia ze wstępną akceptacją kart kredytowych.</a:t>
            </a:r>
            <a:endParaRPr lang="en-US" sz="2400" dirty="0"/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B9CE-E6EC-4264-B289-7ECA326B4257}"/>
              </a:ext>
            </a:extLst>
          </p:cNvPr>
          <p:cNvSpPr txBox="1"/>
          <p:nvPr/>
        </p:nvSpPr>
        <p:spPr>
          <a:xfrm>
            <a:off x="107470" y="4032490"/>
            <a:ext cx="12088483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 </a:t>
            </a:r>
            <a:r>
              <a:rPr lang="en-US" sz="3200" b="1" dirty="0" err="1"/>
              <a:t>oszustwom</a:t>
            </a:r>
            <a:r>
              <a:rPr lang="en-US" sz="3200" b="1" dirty="0"/>
              <a:t> </a:t>
            </a:r>
            <a:r>
              <a:rPr lang="en-US" sz="3200" b="1" dirty="0" err="1"/>
              <a:t>internetowym</a:t>
            </a:r>
            <a:endParaRPr lang="en-US" sz="3200"/>
          </a:p>
          <a:p>
            <a:r>
              <a:rPr lang="en-US" sz="2400" dirty="0" err="1">
                <a:ea typeface="+mn-lt"/>
                <a:cs typeface="+mn-lt"/>
              </a:rPr>
              <a:t>Zdrowy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rozsądek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ufaj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nikomu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kto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oferuje</a:t>
            </a:r>
            <a:r>
              <a:rPr lang="en-US" sz="2400" dirty="0">
                <a:ea typeface="+mn-lt"/>
                <a:cs typeface="+mn-lt"/>
              </a:rPr>
              <a:t> Ci </a:t>
            </a:r>
            <a:r>
              <a:rPr lang="en-US" sz="2400" dirty="0" err="1">
                <a:ea typeface="+mn-lt"/>
                <a:cs typeface="+mn-lt"/>
              </a:rPr>
              <a:t>niespodziewanie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dużo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pieniędzy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płać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przez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przekazy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pieniężne</a:t>
            </a:r>
            <a:r>
              <a:rPr lang="en-US" sz="2400" dirty="0">
                <a:ea typeface="+mn-lt"/>
                <a:cs typeface="+mn-lt"/>
              </a:rPr>
              <a:t> – </a:t>
            </a:r>
            <a:r>
              <a:rPr lang="en-US" sz="2400" dirty="0" err="1">
                <a:ea typeface="+mn-lt"/>
                <a:cs typeface="+mn-lt"/>
              </a:rPr>
              <a:t>skorzystaj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dirty="0" err="1">
                <a:ea typeface="+mn-lt"/>
                <a:cs typeface="+mn-lt"/>
              </a:rPr>
              <a:t>karty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kredytowej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wpłacaj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pieniędzy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nikomu</a:t>
            </a:r>
            <a:r>
              <a:rPr lang="en-US" sz="2400" dirty="0">
                <a:ea typeface="+mn-lt"/>
                <a:cs typeface="+mn-lt"/>
              </a:rPr>
              <a:t> w </a:t>
            </a:r>
            <a:r>
              <a:rPr lang="en-US" sz="2400" dirty="0" err="1">
                <a:ea typeface="+mn-lt"/>
                <a:cs typeface="+mn-lt"/>
              </a:rPr>
              <a:t>celu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otrzymania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czegoś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później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dirty="0" err="1">
                <a:ea typeface="+mn-lt"/>
                <a:cs typeface="+mn-lt"/>
              </a:rPr>
              <a:t>darmo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566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DD4EED8-570C-46D3-A6BA-AEA40F7B9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52" y="-6609"/>
            <a:ext cx="12201704" cy="68628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E0308-EC78-4DFD-847E-55C2BFD498CC}"/>
              </a:ext>
            </a:extLst>
          </p:cNvPr>
          <p:cNvSpPr txBox="1"/>
          <p:nvPr/>
        </p:nvSpPr>
        <p:spPr>
          <a:xfrm>
            <a:off x="-5751" y="1086928"/>
            <a:ext cx="12030973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</a:t>
            </a:r>
            <a:r>
              <a:rPr lang="en-US" sz="3200" b="1" dirty="0" err="1"/>
              <a:t>socjotechnika</a:t>
            </a:r>
            <a:r>
              <a:rPr lang="en-US" sz="3200" b="1" dirty="0"/>
              <a:t>?</a:t>
            </a:r>
            <a:endParaRPr lang="en-US" sz="3200" dirty="0" err="1"/>
          </a:p>
          <a:p>
            <a:r>
              <a:rPr lang="en-US" sz="2400" err="1">
                <a:ea typeface="+mn-lt"/>
                <a:cs typeface="+mn-lt"/>
              </a:rPr>
              <a:t>Najsłabszymi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ogniwami</a:t>
            </a:r>
            <a:r>
              <a:rPr lang="en-US" sz="2400" dirty="0">
                <a:ea typeface="+mn-lt"/>
                <a:cs typeface="+mn-lt"/>
              </a:rPr>
              <a:t> w </a:t>
            </a:r>
            <a:r>
              <a:rPr lang="en-US" sz="2400" err="1">
                <a:ea typeface="+mn-lt"/>
                <a:cs typeface="+mn-lt"/>
              </a:rPr>
              <a:t>dowolnym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łańcuchu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bezpieczeństwa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ludzie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err="1">
                <a:ea typeface="+mn-lt"/>
                <a:cs typeface="+mn-lt"/>
              </a:rPr>
              <a:t>Socjotechnika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stara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wykorzystać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słabe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ogniwa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przez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odwołanie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się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err="1">
                <a:ea typeface="+mn-lt"/>
                <a:cs typeface="+mn-lt"/>
              </a:rPr>
              <a:t>próżności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chciwości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ciekawości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altruizmu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ludzi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lub</a:t>
            </a:r>
            <a:r>
              <a:rPr lang="en-US" sz="2400" dirty="0">
                <a:ea typeface="+mn-lt"/>
                <a:cs typeface="+mn-lt"/>
              </a:rPr>
              <a:t> do ich </a:t>
            </a:r>
            <a:r>
              <a:rPr lang="en-US" sz="2400" err="1">
                <a:ea typeface="+mn-lt"/>
                <a:cs typeface="+mn-lt"/>
              </a:rPr>
              <a:t>poszanowania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lub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strachu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przed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władzą</a:t>
            </a:r>
            <a:r>
              <a:rPr lang="en-US" sz="2400" dirty="0">
                <a:ea typeface="+mn-lt"/>
                <a:cs typeface="+mn-lt"/>
              </a:rPr>
              <a:t> w </a:t>
            </a:r>
            <a:r>
              <a:rPr lang="en-US" sz="2400" err="1">
                <a:ea typeface="+mn-lt"/>
                <a:cs typeface="+mn-lt"/>
              </a:rPr>
              <a:t>celu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nakłonienia</a:t>
            </a:r>
            <a:r>
              <a:rPr lang="en-US" sz="2400" dirty="0">
                <a:ea typeface="+mn-lt"/>
                <a:cs typeface="+mn-lt"/>
              </a:rPr>
              <a:t> ich do </a:t>
            </a:r>
            <a:r>
              <a:rPr lang="en-US" sz="2400" err="1">
                <a:ea typeface="+mn-lt"/>
                <a:cs typeface="+mn-lt"/>
              </a:rPr>
              <a:t>ujawnienia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pewnych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informacji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lub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przejęcia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dostępu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err="1">
                <a:ea typeface="+mn-lt"/>
                <a:cs typeface="+mn-lt"/>
              </a:rPr>
              <a:t>systemu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informatycznego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/>
          </a:p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1A489-75D7-4FD8-8E71-A17D0DF5AF22}"/>
              </a:ext>
            </a:extLst>
          </p:cNvPr>
          <p:cNvSpPr txBox="1"/>
          <p:nvPr/>
        </p:nvSpPr>
        <p:spPr>
          <a:xfrm>
            <a:off x="3170747" y="7728"/>
            <a:ext cx="64813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 err="1"/>
              <a:t>Socjotechnika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BA2D6-EE47-4CD8-85D5-C6FF6F483ACE}"/>
              </a:ext>
            </a:extLst>
          </p:cNvPr>
          <p:cNvSpPr txBox="1"/>
          <p:nvPr/>
        </p:nvSpPr>
        <p:spPr>
          <a:xfrm>
            <a:off x="93094" y="3716187"/>
            <a:ext cx="11872822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 </a:t>
            </a:r>
            <a:r>
              <a:rPr lang="en-US" sz="3200" b="1" dirty="0" err="1"/>
              <a:t>działaniu</a:t>
            </a:r>
            <a:r>
              <a:rPr lang="en-US" sz="3200" b="1" dirty="0"/>
              <a:t> </a:t>
            </a:r>
            <a:r>
              <a:rPr lang="en-US" sz="3200" b="1" dirty="0" err="1"/>
              <a:t>socjotechniki</a:t>
            </a:r>
            <a:r>
              <a:rPr lang="en-US" sz="3200" b="1" dirty="0"/>
              <a:t>?</a:t>
            </a:r>
            <a:endParaRPr lang="en-US" sz="3200" dirty="0" err="1"/>
          </a:p>
          <a:p>
            <a:r>
              <a:rPr lang="en-US" sz="2400" dirty="0" err="1">
                <a:ea typeface="+mn-lt"/>
                <a:cs typeface="+mn-lt"/>
              </a:rPr>
              <a:t>Nigdy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bierz</a:t>
            </a:r>
            <a:r>
              <a:rPr lang="en-US" sz="2400" dirty="0">
                <a:ea typeface="+mn-lt"/>
                <a:cs typeface="+mn-lt"/>
              </a:rPr>
              <a:t> za </a:t>
            </a:r>
            <a:r>
              <a:rPr lang="en-US" sz="2400" dirty="0" err="1">
                <a:ea typeface="+mn-lt"/>
                <a:cs typeface="+mn-lt"/>
              </a:rPr>
              <a:t>dobrą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monetę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niczego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czego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jesteś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absolutnie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pewien</a:t>
            </a:r>
            <a:endParaRPr lang="en-US" sz="2400" dirty="0" err="1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akceptuj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ofert</a:t>
            </a:r>
            <a:r>
              <a:rPr lang="en-US" sz="2400" dirty="0">
                <a:ea typeface="+mn-lt"/>
                <a:cs typeface="+mn-lt"/>
              </a:rPr>
              <a:t>, o </a:t>
            </a:r>
            <a:r>
              <a:rPr lang="en-US" sz="2400" dirty="0" err="1">
                <a:ea typeface="+mn-lt"/>
                <a:cs typeface="+mn-lt"/>
              </a:rPr>
              <a:t>które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prosiłeś</a:t>
            </a:r>
            <a:endParaRPr lang="en-US" sz="2400" dirty="0" err="1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klikaj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żadne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linki</a:t>
            </a:r>
            <a:r>
              <a:rPr lang="en-US" sz="2400" dirty="0">
                <a:ea typeface="+mn-lt"/>
                <a:cs typeface="+mn-lt"/>
              </a:rPr>
              <a:t> z </a:t>
            </a:r>
            <a:r>
              <a:rPr lang="en-US" sz="2400" dirty="0" err="1">
                <a:ea typeface="+mn-lt"/>
                <a:cs typeface="+mn-lt"/>
              </a:rPr>
              <a:t>nieznanych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źródeł</a:t>
            </a:r>
            <a:endParaRPr lang="en-US" sz="2400" dirty="0" err="1"/>
          </a:p>
          <a:p>
            <a:r>
              <a:rPr lang="en-US" sz="2400" dirty="0">
                <a:ea typeface="+mn-lt"/>
                <a:cs typeface="+mn-lt"/>
              </a:rPr>
              <a:t>Nie </a:t>
            </a:r>
            <a:r>
              <a:rPr lang="en-US" sz="2400" dirty="0" err="1">
                <a:ea typeface="+mn-lt"/>
                <a:cs typeface="+mn-lt"/>
              </a:rPr>
              <a:t>udostępniaj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swoich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haseł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danych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bankowych</a:t>
            </a:r>
            <a:endParaRPr lang="en-US" sz="2400" dirty="0" err="1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3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6A39A82C-46D5-4B4F-9342-5BDCB68BF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857" y="-299"/>
            <a:ext cx="12249827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F5CD4-6447-4AF9-9919-D9B1F81F11C2}"/>
              </a:ext>
            </a:extLst>
          </p:cNvPr>
          <p:cNvSpPr txBox="1"/>
          <p:nvPr/>
        </p:nvSpPr>
        <p:spPr>
          <a:xfrm>
            <a:off x="2380891" y="-5751"/>
            <a:ext cx="997501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Kradzież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Tożsamości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1798-D50A-46D5-9141-3CD13015FF9C}"/>
              </a:ext>
            </a:extLst>
          </p:cNvPr>
          <p:cNvSpPr txBox="1"/>
          <p:nvPr/>
        </p:nvSpPr>
        <p:spPr>
          <a:xfrm>
            <a:off x="-35405" y="4205916"/>
            <a:ext cx="12145992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solidFill>
                  <a:schemeClr val="bg1"/>
                </a:solidFill>
              </a:rPr>
              <a:t>Sposoby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na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zapobieganie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kradzieży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tożsamości</a:t>
            </a:r>
            <a:endParaRPr lang="en-US" sz="3200" err="1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Nigdy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ujawniaj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haseł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ani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innych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danych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osobowych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Sprawdzaj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wszystko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co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pobierasz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aby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upewnić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że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jest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złośliwe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(malware).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Uważnie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monitoruj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konta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bankowe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ustal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limity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dzienne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transakcje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2ECF7-FD6C-4D0A-AA68-85E79EB4CF46}"/>
              </a:ext>
            </a:extLst>
          </p:cNvPr>
          <p:cNvSpPr txBox="1"/>
          <p:nvPr/>
        </p:nvSpPr>
        <p:spPr>
          <a:xfrm>
            <a:off x="6829" y="855092"/>
            <a:ext cx="1208848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</a:t>
            </a:r>
            <a:r>
              <a:rPr lang="en-US" sz="3200" b="1" dirty="0" err="1">
                <a:solidFill>
                  <a:schemeClr val="bg1"/>
                </a:solidFill>
              </a:rPr>
              <a:t>kradzież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tożsamości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dwa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rodzaje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kradzieży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tożsamości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Pierwszy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polega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wykorzystaniu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osobowych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otwarcia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nowego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konta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Twoje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nazwisko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np. w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celu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otrzymania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karty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kredytowej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zawarcia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umowy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dostawcą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usług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komórkowych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Drugi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polega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wykorzystaniu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osobowych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uzyskania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dostępu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kont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celu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wykorzystania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środków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zanim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zorientujesz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że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coś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tak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W dobie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Internetu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kradzież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tożsamości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dużo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łatwiejsza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niż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kiedyś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Znacznie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prościej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teraz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zdobyć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osobowe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zrobić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czyjeś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nazwisko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bardzo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duże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zakupy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sklepie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internetowym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56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303D0F-7046-43E6-A91C-0722A8935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93" y="-6789"/>
            <a:ext cx="12200985" cy="68632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F1C81-2CA4-4284-AAC0-E042B3DE6181}"/>
              </a:ext>
            </a:extLst>
          </p:cNvPr>
          <p:cNvSpPr txBox="1"/>
          <p:nvPr/>
        </p:nvSpPr>
        <p:spPr>
          <a:xfrm>
            <a:off x="-5751" y="842513"/>
            <a:ext cx="12016596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są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cyberprzestępstwa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Cyberprzestępstwa stanowią obecnie znacznie większe zagrożenie niż kiedykolwiek, szczególnie że coraz więcej osób korzysta z Internetu za pośrednictwem laptopów, telefonów i tabletów. Jest to obecnie najbardziej dochodowy biznes świata przestępczego. Cyberprzestępstwa przybierają różne formy, ale zwykle można je podzielić na dwie kategorie: jednorazowe przestępstwa, np. instalacja wirusa, który wykrada dane osobowe; regularne przestępstwa, np. cybernękanie, wyłudzanie pieniędzy, dystrybucja pornografii dziecięcej czy organizacja ataków terrorystycznych.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D7E9A-FB48-4941-9B84-67474C9BD6C4}"/>
              </a:ext>
            </a:extLst>
          </p:cNvPr>
          <p:cNvSpPr txBox="1"/>
          <p:nvPr/>
        </p:nvSpPr>
        <p:spPr>
          <a:xfrm>
            <a:off x="2466256" y="-49782"/>
            <a:ext cx="72720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Cyberprzestępstwa</a:t>
            </a:r>
            <a:endParaRPr lang="en-US" sz="60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E9081-FE08-450E-9BB6-C3BDD2091777}"/>
              </a:ext>
            </a:extLst>
          </p:cNvPr>
          <p:cNvSpPr txBox="1"/>
          <p:nvPr/>
        </p:nvSpPr>
        <p:spPr>
          <a:xfrm>
            <a:off x="5930" y="4276007"/>
            <a:ext cx="1188720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Wskazówki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dotyczące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zapobiegania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cyberprzestępstwom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pobieraj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żadnych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plików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nieznanych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źródeł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klikaj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linki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w e-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mailach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od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nieznajomych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osób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udostępniaj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haseł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ani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danych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osobowych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8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ECAC-3728-4D3D-9324-F3142807B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849" y="719797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     </a:t>
            </a:r>
            <a:r>
              <a:rPr lang="en-US" b="1" dirty="0" err="1"/>
              <a:t>Zagrożenia</a:t>
            </a:r>
            <a:r>
              <a:rPr lang="en-US" b="1" dirty="0"/>
              <a:t> online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A892E-97AA-4D51-B174-F6A0846B2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Ludzie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spędzają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wiele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czasu</a:t>
            </a:r>
            <a:r>
              <a:rPr lang="en-US" dirty="0">
                <a:ea typeface="+mn-lt"/>
                <a:cs typeface="+mn-lt"/>
              </a:rPr>
              <a:t> online, </a:t>
            </a:r>
            <a:r>
              <a:rPr lang="en-US" dirty="0" err="1">
                <a:ea typeface="+mn-lt"/>
                <a:cs typeface="+mn-lt"/>
              </a:rPr>
              <a:t>zarówno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prywatnie</a:t>
            </a:r>
            <a:r>
              <a:rPr lang="en-US" dirty="0">
                <a:ea typeface="+mn-lt"/>
                <a:cs typeface="+mn-lt"/>
              </a:rPr>
              <a:t>, jak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zawodowo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Świat</a:t>
            </a:r>
            <a:r>
              <a:rPr lang="en-US" dirty="0">
                <a:ea typeface="+mn-lt"/>
                <a:cs typeface="+mn-lt"/>
              </a:rPr>
              <a:t> online jest </a:t>
            </a:r>
            <a:r>
              <a:rPr lang="en-US" dirty="0" err="1">
                <a:ea typeface="+mn-lt"/>
                <a:cs typeface="+mn-lt"/>
              </a:rPr>
              <a:t>pełen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cyberzagrożeń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które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bezpowrotnie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zaszkodzić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niezabezpieczonym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użytkownikom</a:t>
            </a:r>
            <a:r>
              <a:rPr lang="en-US" dirty="0">
                <a:ea typeface="+mn-lt"/>
                <a:cs typeface="+mn-lt"/>
              </a:rPr>
              <a:t>. Nie </a:t>
            </a:r>
            <a:r>
              <a:rPr lang="en-US" dirty="0" err="1">
                <a:ea typeface="+mn-lt"/>
                <a:cs typeface="+mn-lt"/>
              </a:rPr>
              <a:t>tylko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finansowo</a:t>
            </a:r>
            <a:r>
              <a:rPr lang="en-US" dirty="0">
                <a:ea typeface="+mn-lt"/>
                <a:cs typeface="+mn-lt"/>
              </a:rPr>
              <a:t>, ale </a:t>
            </a:r>
            <a:r>
              <a:rPr lang="en-US" dirty="0" err="1">
                <a:ea typeface="+mn-lt"/>
                <a:cs typeface="+mn-lt"/>
              </a:rPr>
              <a:t>również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osobiście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1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E82A42C1-38B0-4241-A9F9-FDF118EE7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75" y="928232"/>
            <a:ext cx="4482141" cy="4523655"/>
          </a:xfr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97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E5F20-BD9C-4E33-9BD0-E249F90EE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D9707-11E2-4050-BD22-CFD6A4F10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4FF9FF3-233F-4100-B96B-BAE5DEE2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1790"/>
            <a:ext cx="12203500" cy="6861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6B911-DABF-4978-9BEB-D14A9FBF1CDB}"/>
              </a:ext>
            </a:extLst>
          </p:cNvPr>
          <p:cNvSpPr txBox="1"/>
          <p:nvPr/>
        </p:nvSpPr>
        <p:spPr>
          <a:xfrm>
            <a:off x="4278702" y="339307"/>
            <a:ext cx="36489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/>
              <a:t> </a:t>
            </a:r>
            <a:r>
              <a:rPr lang="en-US" sz="5400" b="1" dirty="0">
                <a:solidFill>
                  <a:schemeClr val="bg1"/>
                </a:solidFill>
              </a:rPr>
              <a:t>Malware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58983-37E2-4286-A00A-191E2AACC36D}"/>
              </a:ext>
            </a:extLst>
          </p:cNvPr>
          <p:cNvSpPr txBox="1"/>
          <p:nvPr/>
        </p:nvSpPr>
        <p:spPr>
          <a:xfrm>
            <a:off x="223388" y="1071653"/>
            <a:ext cx="5029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Malware?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01627-D3B8-4157-87CF-0D1338CE919C}"/>
              </a:ext>
            </a:extLst>
          </p:cNvPr>
          <p:cNvSpPr txBox="1"/>
          <p:nvPr/>
        </p:nvSpPr>
        <p:spPr>
          <a:xfrm>
            <a:off x="78717" y="1789622"/>
            <a:ext cx="1203097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Malware (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skrót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od “malicious software”) jest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uważany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za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uciążliwy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szkodliwy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typ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ma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celu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potajemnie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uzyskać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dostęp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urządzenia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bez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wiedzy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użytkownika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Rodzaje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złośliwego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obejmują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szpiegujące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(spyware), adware, phishing,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wirusy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trojany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rootkity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zagrożenia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typu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ransomware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oraz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porywaczy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przeglądarki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36AFC-FB53-4FA6-8BF9-4E44662FD813}"/>
              </a:ext>
            </a:extLst>
          </p:cNvPr>
          <p:cNvSpPr txBox="1"/>
          <p:nvPr/>
        </p:nvSpPr>
        <p:spPr>
          <a:xfrm>
            <a:off x="149704" y="3657780"/>
            <a:ext cx="5791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zapobiec</a:t>
            </a:r>
            <a:r>
              <a:rPr lang="en-US" sz="3200" b="1" dirty="0">
                <a:solidFill>
                  <a:schemeClr val="bg1"/>
                </a:solidFill>
              </a:rPr>
              <a:t> Malware?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A6CD2-8329-4F76-9BC0-9509895D2943}"/>
              </a:ext>
            </a:extLst>
          </p:cNvPr>
          <p:cNvSpPr txBox="1"/>
          <p:nvPr/>
        </p:nvSpPr>
        <p:spPr>
          <a:xfrm>
            <a:off x="148806" y="4246353"/>
            <a:ext cx="119590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Korzystaj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skutecznego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antywirusa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typu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anti-malware.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otwieraj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załączników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niezaufanych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nieoczekiwanych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źródeł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2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7CFDE-9813-404D-878A-72C26682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1B2E0-1E1B-4386-824A-D93257BC6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830" y="216588"/>
            <a:ext cx="4023360" cy="1824559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Spyware</a:t>
            </a:r>
          </a:p>
          <a:p>
            <a:pPr algn="l"/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2DB8A-B2D9-463C-8EE8-C8FC127F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46" y="1323918"/>
            <a:ext cx="5044151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spyware?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7EB2-6CE6-45A0-AE5C-5F3533FCCE3A}"/>
              </a:ext>
            </a:extLst>
          </p:cNvPr>
          <p:cNvSpPr txBox="1"/>
          <p:nvPr/>
        </p:nvSpPr>
        <p:spPr>
          <a:xfrm>
            <a:off x="123645" y="1863306"/>
            <a:ext cx="119590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Spyware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rodzaj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trudno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wykryć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Gromadzi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informacje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temat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Twoich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zwyczajów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surfowania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w Internecie, historii przeglądania lub poufne dane (takie jak numery kart kredytowych), często korzysta z Internetu, aby przekazać te informacje osobom trzecim bez twojej wiedzy. Keyloggers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rodzaj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oprogramowania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szpiegującego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monitoruje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sekwencje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klawiszy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69E08-1C80-442E-8E50-41CAE23D5393}"/>
              </a:ext>
            </a:extLst>
          </p:cNvPr>
          <p:cNvSpPr txBox="1"/>
          <p:nvPr/>
        </p:nvSpPr>
        <p:spPr>
          <a:xfrm>
            <a:off x="122747" y="3673954"/>
            <a:ext cx="623689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zapobiec</a:t>
            </a:r>
            <a:r>
              <a:rPr lang="en-US" sz="3200" b="1" dirty="0">
                <a:solidFill>
                  <a:schemeClr val="bg1"/>
                </a:solidFill>
              </a:rPr>
              <a:t> spyware?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4A528-8F9B-4537-80A7-4E40E0F472C4}"/>
              </a:ext>
            </a:extLst>
          </p:cNvPr>
          <p:cNvSpPr txBox="1"/>
          <p:nvPr/>
        </p:nvSpPr>
        <p:spPr>
          <a:xfrm>
            <a:off x="179358" y="4276905"/>
            <a:ext cx="1201659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Upewnij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że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Twoja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przeglądarka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system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operacyjny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oraz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oprogramowanie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mają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zainstalowane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najnowsze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aktualizacje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poprawki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zabezpieczeń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Ustaw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poziom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zabezpieczeń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przeglądarki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prywatności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wyższy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Zachowaj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szczególną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ostrożność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jeśli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często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korzystasz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stron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udostępniania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plików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klikaj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wyskakujące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okna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5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EDC7923-8873-48A2-9DB7-C63D57BA2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" y="-4183"/>
            <a:ext cx="12188763" cy="68579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85502-F46A-48B0-BFD4-57AB19F9898C}"/>
              </a:ext>
            </a:extLst>
          </p:cNvPr>
          <p:cNvSpPr txBox="1"/>
          <p:nvPr/>
        </p:nvSpPr>
        <p:spPr>
          <a:xfrm>
            <a:off x="3631721" y="138023"/>
            <a:ext cx="492855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ADWARE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52590-227F-41EB-B8C4-1BCF4A90694F}"/>
              </a:ext>
            </a:extLst>
          </p:cNvPr>
          <p:cNvSpPr txBox="1"/>
          <p:nvPr/>
        </p:nvSpPr>
        <p:spPr>
          <a:xfrm>
            <a:off x="108369" y="1143539"/>
            <a:ext cx="4827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adware?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ABDAF-CDD6-4B90-AFD0-87472ADB2C77}"/>
              </a:ext>
            </a:extLst>
          </p:cNvPr>
          <p:cNvSpPr txBox="1"/>
          <p:nvPr/>
        </p:nvSpPr>
        <p:spPr>
          <a:xfrm>
            <a:off x="35584" y="1717734"/>
            <a:ext cx="12117237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latin typeface="Century Gothic"/>
                <a:ea typeface="+mn-lt"/>
                <a:cs typeface="+mn-lt"/>
              </a:rPr>
              <a:t>Adware to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rodzaj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wolnego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oprogramowania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wspieranego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przez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reklamy</a:t>
            </a:r>
            <a:r>
              <a:rPr lang="en-US" sz="2500" dirty="0">
                <a:latin typeface="Century Gothic"/>
                <a:ea typeface="+mn-lt"/>
                <a:cs typeface="+mn-lt"/>
              </a:rPr>
              <a:t>,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które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pojawiają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się</a:t>
            </a:r>
            <a:r>
              <a:rPr lang="en-US" sz="2500" dirty="0">
                <a:latin typeface="Century Gothic"/>
                <a:ea typeface="+mn-lt"/>
                <a:cs typeface="+mn-lt"/>
              </a:rPr>
              <a:t> w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wyskakujących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oknach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lub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na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pasku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narzędzi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na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komputerze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lub</a:t>
            </a:r>
            <a:r>
              <a:rPr lang="en-US" sz="2500" dirty="0">
                <a:latin typeface="Century Gothic"/>
                <a:ea typeface="+mn-lt"/>
                <a:cs typeface="+mn-lt"/>
              </a:rPr>
              <a:t> w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przeglądarce</a:t>
            </a:r>
            <a:r>
              <a:rPr lang="en-US" sz="2500" dirty="0">
                <a:latin typeface="Century Gothic"/>
                <a:ea typeface="+mn-lt"/>
                <a:cs typeface="+mn-lt"/>
              </a:rPr>
              <a:t>.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Większość</a:t>
            </a:r>
            <a:r>
              <a:rPr lang="en-US" sz="2500" dirty="0">
                <a:latin typeface="Century Gothic"/>
                <a:ea typeface="+mn-lt"/>
                <a:cs typeface="+mn-lt"/>
              </a:rPr>
              <a:t> adware jest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denerwująca</a:t>
            </a:r>
            <a:r>
              <a:rPr lang="en-US" sz="2500" dirty="0">
                <a:latin typeface="Century Gothic"/>
                <a:ea typeface="+mn-lt"/>
                <a:cs typeface="+mn-lt"/>
              </a:rPr>
              <a:t>, ale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nie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jest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niebezpieczna</a:t>
            </a:r>
            <a:r>
              <a:rPr lang="en-US" sz="2500" dirty="0">
                <a:latin typeface="Century Gothic"/>
                <a:ea typeface="+mn-lt"/>
                <a:cs typeface="+mn-lt"/>
              </a:rPr>
              <a:t>.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Jednak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niektóre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z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tego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typu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zagrożeń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zbierają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Twoje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prywatne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informacje</a:t>
            </a:r>
            <a:r>
              <a:rPr lang="en-US" sz="2500" dirty="0">
                <a:latin typeface="Century Gothic"/>
                <a:ea typeface="+mn-lt"/>
                <a:cs typeface="+mn-lt"/>
              </a:rPr>
              <a:t>,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śledzą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strony</a:t>
            </a:r>
            <a:r>
              <a:rPr lang="en-US" sz="2500" dirty="0">
                <a:latin typeface="Century Gothic"/>
                <a:ea typeface="+mn-lt"/>
                <a:cs typeface="+mn-lt"/>
              </a:rPr>
              <a:t>,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które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odwiedzasz</a:t>
            </a:r>
            <a:r>
              <a:rPr lang="en-US" sz="2500" dirty="0">
                <a:latin typeface="Century Gothic"/>
                <a:ea typeface="+mn-lt"/>
                <a:cs typeface="+mn-lt"/>
              </a:rPr>
              <a:t>, a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nawet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rejestrują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sekwencje</a:t>
            </a:r>
            <a:r>
              <a:rPr lang="en-US" sz="2500" dirty="0">
                <a:latin typeface="Century Gothic"/>
                <a:ea typeface="+mn-lt"/>
                <a:cs typeface="+mn-lt"/>
              </a:rPr>
              <a:t> </a:t>
            </a:r>
            <a:r>
              <a:rPr lang="en-US" sz="2500" dirty="0" err="1">
                <a:latin typeface="Century Gothic"/>
                <a:ea typeface="+mn-lt"/>
                <a:cs typeface="+mn-lt"/>
              </a:rPr>
              <a:t>klawiszy</a:t>
            </a:r>
            <a:r>
              <a:rPr lang="en-US" sz="2500" dirty="0">
                <a:latin typeface="Century Gothic"/>
                <a:ea typeface="+mn-lt"/>
                <a:cs typeface="+mn-lt"/>
              </a:rPr>
              <a:t>.</a:t>
            </a:r>
            <a:endParaRPr lang="en-US" sz="2500">
              <a:latin typeface="Century Gothic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7AA0B-BABD-4F22-B9C5-44DCE27E8DD6}"/>
              </a:ext>
            </a:extLst>
          </p:cNvPr>
          <p:cNvSpPr txBox="1"/>
          <p:nvPr/>
        </p:nvSpPr>
        <p:spPr>
          <a:xfrm>
            <a:off x="37383" y="3919267"/>
            <a:ext cx="617938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zapobiec</a:t>
            </a:r>
            <a:r>
              <a:rPr lang="en-US" sz="3200" b="1" dirty="0"/>
              <a:t> adware?</a:t>
            </a:r>
            <a:endParaRPr lang="en-US" sz="3200" dirty="0"/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16EFB-9020-4B4C-BDFC-233B6D803195}"/>
              </a:ext>
            </a:extLst>
          </p:cNvPr>
          <p:cNvSpPr txBox="1"/>
          <p:nvPr/>
        </p:nvSpPr>
        <p:spPr>
          <a:xfrm>
            <a:off x="79614" y="4479086"/>
            <a:ext cx="1208848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 err="1">
                <a:ea typeface="+mn-lt"/>
                <a:cs typeface="+mn-lt"/>
              </a:rPr>
              <a:t>Upewnij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się</a:t>
            </a:r>
            <a:r>
              <a:rPr lang="en-US" sz="2500" dirty="0">
                <a:ea typeface="+mn-lt"/>
                <a:cs typeface="+mn-lt"/>
              </a:rPr>
              <a:t>, </a:t>
            </a:r>
            <a:r>
              <a:rPr lang="en-US" sz="2500" dirty="0" err="1">
                <a:ea typeface="+mn-lt"/>
                <a:cs typeface="+mn-lt"/>
              </a:rPr>
              <a:t>że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Twoja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przeglądarka</a:t>
            </a:r>
            <a:r>
              <a:rPr lang="en-US" sz="2500" dirty="0">
                <a:ea typeface="+mn-lt"/>
                <a:cs typeface="+mn-lt"/>
              </a:rPr>
              <a:t>, system </a:t>
            </a:r>
            <a:r>
              <a:rPr lang="en-US" sz="2500" dirty="0" err="1">
                <a:ea typeface="+mn-lt"/>
                <a:cs typeface="+mn-lt"/>
              </a:rPr>
              <a:t>operacyjny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oraz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oprogramowanie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mają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zainstalowane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najnowsze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aktualizacje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i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poprawki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zabezpieczeń</a:t>
            </a:r>
            <a:r>
              <a:rPr lang="en-US" sz="25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500" dirty="0" err="1">
                <a:ea typeface="+mn-lt"/>
                <a:cs typeface="+mn-lt"/>
              </a:rPr>
              <a:t>Włącz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zaporę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ogniową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podczas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korzystania</a:t>
            </a:r>
            <a:r>
              <a:rPr lang="en-US" sz="2500" dirty="0">
                <a:ea typeface="+mn-lt"/>
                <a:cs typeface="+mn-lt"/>
              </a:rPr>
              <a:t> z </a:t>
            </a:r>
            <a:r>
              <a:rPr lang="en-US" sz="2500" dirty="0" err="1">
                <a:ea typeface="+mn-lt"/>
                <a:cs typeface="+mn-lt"/>
              </a:rPr>
              <a:t>Internetu</a:t>
            </a:r>
            <a:r>
              <a:rPr lang="en-US" sz="2500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5321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7E44C04-7DF6-4892-92D3-EBED7C62A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4" y="-299"/>
            <a:ext cx="12193408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20759-2AC4-4A65-9A61-774E7ED485F5}"/>
              </a:ext>
            </a:extLst>
          </p:cNvPr>
          <p:cNvSpPr txBox="1"/>
          <p:nvPr/>
        </p:nvSpPr>
        <p:spPr>
          <a:xfrm>
            <a:off x="4106174" y="-63261"/>
            <a:ext cx="39940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/>
              <a:t>Phishing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DC6F4-F79A-441E-B8FF-0D30DBE15F45}"/>
              </a:ext>
            </a:extLst>
          </p:cNvPr>
          <p:cNvSpPr txBox="1"/>
          <p:nvPr/>
        </p:nvSpPr>
        <p:spPr>
          <a:xfrm>
            <a:off x="50860" y="597199"/>
            <a:ext cx="4698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Czym</a:t>
            </a:r>
            <a:r>
              <a:rPr lang="en-US" sz="3200" b="1" dirty="0"/>
              <a:t> jest phishing?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4C3D-43D7-4E9F-8E72-9CC90215B3E0}"/>
              </a:ext>
            </a:extLst>
          </p:cNvPr>
          <p:cNvSpPr txBox="1"/>
          <p:nvPr/>
        </p:nvSpPr>
        <p:spPr>
          <a:xfrm>
            <a:off x="-7548" y="1070754"/>
            <a:ext cx="120597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entury Gothic"/>
                <a:ea typeface="+mn-lt"/>
                <a:cs typeface="+mn-lt"/>
              </a:rPr>
              <a:t>Phishing to </a:t>
            </a:r>
            <a:r>
              <a:rPr lang="en-US" sz="2400" err="1">
                <a:latin typeface="Century Gothic"/>
                <a:ea typeface="+mn-lt"/>
                <a:cs typeface="+mn-lt"/>
              </a:rPr>
              <a:t>przebiegła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metoda</a:t>
            </a:r>
            <a:r>
              <a:rPr lang="en-US" sz="2400" dirty="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której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używa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haker</a:t>
            </a:r>
            <a:r>
              <a:rPr lang="en-US" sz="2400" dirty="0">
                <a:latin typeface="Century Gothic"/>
                <a:ea typeface="+mn-lt"/>
                <a:cs typeface="+mn-lt"/>
              </a:rPr>
              <a:t>, aby </a:t>
            </a:r>
            <a:r>
              <a:rPr lang="en-US" sz="2400" err="1">
                <a:latin typeface="Century Gothic"/>
                <a:ea typeface="+mn-lt"/>
                <a:cs typeface="+mn-lt"/>
              </a:rPr>
              <a:t>nakłonić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Cię</a:t>
            </a:r>
            <a:r>
              <a:rPr lang="en-US" sz="2400" dirty="0">
                <a:latin typeface="Century Gothic"/>
                <a:ea typeface="+mn-lt"/>
                <a:cs typeface="+mn-lt"/>
              </a:rPr>
              <a:t> do </a:t>
            </a:r>
            <a:r>
              <a:rPr lang="en-US" sz="2400" err="1">
                <a:latin typeface="Century Gothic"/>
                <a:ea typeface="+mn-lt"/>
                <a:cs typeface="+mn-lt"/>
              </a:rPr>
              <a:t>ujawnienia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informacji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osobistych</a:t>
            </a:r>
            <a:r>
              <a:rPr lang="en-US" sz="2400" dirty="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takich</a:t>
            </a:r>
            <a:r>
              <a:rPr lang="en-US" sz="2400" dirty="0">
                <a:latin typeface="Century Gothic"/>
                <a:ea typeface="+mn-lt"/>
                <a:cs typeface="+mn-lt"/>
              </a:rPr>
              <a:t> jak </a:t>
            </a:r>
            <a:r>
              <a:rPr lang="en-US" sz="2400" err="1">
                <a:latin typeface="Century Gothic"/>
                <a:ea typeface="+mn-lt"/>
                <a:cs typeface="+mn-lt"/>
              </a:rPr>
              <a:t>hasła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lub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numery</a:t>
            </a:r>
            <a:r>
              <a:rPr lang="en-US" sz="2400" dirty="0">
                <a:latin typeface="Century Gothic"/>
                <a:ea typeface="+mn-lt"/>
                <a:cs typeface="+mn-lt"/>
              </a:rPr>
              <a:t> kart </a:t>
            </a:r>
            <a:r>
              <a:rPr lang="en-US" sz="2400" err="1">
                <a:latin typeface="Century Gothic"/>
                <a:ea typeface="+mn-lt"/>
                <a:cs typeface="+mn-lt"/>
              </a:rPr>
              <a:t>kredytowych</a:t>
            </a:r>
            <a:r>
              <a:rPr lang="en-US" sz="2400" dirty="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ubezpieczeń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i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kont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bankowych</a:t>
            </a:r>
            <a:r>
              <a:rPr lang="en-US" sz="2400" dirty="0">
                <a:latin typeface="Century Gothic"/>
                <a:ea typeface="+mn-lt"/>
                <a:cs typeface="+mn-lt"/>
              </a:rPr>
              <a:t>. </a:t>
            </a:r>
            <a:r>
              <a:rPr lang="en-US" sz="2400" err="1">
                <a:latin typeface="Century Gothic"/>
                <a:ea typeface="+mn-lt"/>
                <a:cs typeface="+mn-lt"/>
              </a:rPr>
              <a:t>Robią</a:t>
            </a:r>
            <a:r>
              <a:rPr lang="en-US" sz="2400" dirty="0">
                <a:latin typeface="Century Gothic"/>
                <a:ea typeface="+mn-lt"/>
                <a:cs typeface="+mn-lt"/>
              </a:rPr>
              <a:t> to </a:t>
            </a:r>
            <a:r>
              <a:rPr lang="en-US" sz="2400" err="1">
                <a:latin typeface="Century Gothic"/>
                <a:ea typeface="+mn-lt"/>
                <a:cs typeface="+mn-lt"/>
              </a:rPr>
              <a:t>poprzez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wysyłanie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fałszywych</a:t>
            </a:r>
            <a:r>
              <a:rPr lang="en-US" sz="2400" dirty="0">
                <a:latin typeface="Century Gothic"/>
                <a:ea typeface="+mn-lt"/>
                <a:cs typeface="+mn-lt"/>
              </a:rPr>
              <a:t> e-</a:t>
            </a:r>
            <a:r>
              <a:rPr lang="en-US" sz="2400" err="1">
                <a:latin typeface="Century Gothic"/>
                <a:ea typeface="+mn-lt"/>
                <a:cs typeface="+mn-lt"/>
              </a:rPr>
              <a:t>maili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lub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przekierowywanie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na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fałszywe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strony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internetowe</a:t>
            </a:r>
            <a:r>
              <a:rPr lang="en-US" sz="2400" dirty="0">
                <a:latin typeface="Century Gothic"/>
                <a:ea typeface="+mn-lt"/>
                <a:cs typeface="+mn-lt"/>
              </a:rPr>
              <a:t>.</a:t>
            </a:r>
            <a:endParaRPr lang="en-US" sz="2400"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0B40-B6D2-4313-9302-F707033B3E64}"/>
              </a:ext>
            </a:extLst>
          </p:cNvPr>
          <p:cNvSpPr txBox="1"/>
          <p:nvPr/>
        </p:nvSpPr>
        <p:spPr>
          <a:xfrm>
            <a:off x="-51578" y="2521968"/>
            <a:ext cx="878169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zapobiec</a:t>
            </a:r>
            <a:r>
              <a:rPr lang="en-US" sz="3200" b="1" dirty="0"/>
              <a:t> </a:t>
            </a:r>
            <a:r>
              <a:rPr lang="en-US" sz="3200" b="1" dirty="0" err="1"/>
              <a:t>phishingowi</a:t>
            </a:r>
            <a:r>
              <a:rPr lang="en-US" sz="3200" b="1" dirty="0"/>
              <a:t>?</a:t>
            </a:r>
            <a:endParaRPr lang="en-US" sz="3200" dirty="0"/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5B5D7-B456-460F-B112-A6731CFA55AA}"/>
              </a:ext>
            </a:extLst>
          </p:cNvPr>
          <p:cNvSpPr txBox="1"/>
          <p:nvPr/>
        </p:nvSpPr>
        <p:spPr>
          <a:xfrm>
            <a:off x="-9346" y="3024278"/>
            <a:ext cx="12059729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dirty="0" err="1">
                <a:ea typeface="+mn-lt"/>
                <a:cs typeface="+mn-lt"/>
              </a:rPr>
              <a:t>Miej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dobre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nawyki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i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nie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reaguj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linki</a:t>
            </a:r>
            <a:r>
              <a:rPr lang="en-US" sz="2300" dirty="0">
                <a:ea typeface="+mn-lt"/>
                <a:cs typeface="+mn-lt"/>
              </a:rPr>
              <a:t> w </a:t>
            </a:r>
            <a:r>
              <a:rPr lang="en-US" sz="2300" dirty="0" err="1">
                <a:ea typeface="+mn-lt"/>
                <a:cs typeface="+mn-lt"/>
              </a:rPr>
              <a:t>niechcianych</a:t>
            </a:r>
            <a:r>
              <a:rPr lang="en-US" sz="2300" dirty="0">
                <a:ea typeface="+mn-lt"/>
                <a:cs typeface="+mn-lt"/>
              </a:rPr>
              <a:t> e-</a:t>
            </a:r>
            <a:r>
              <a:rPr lang="en-US" sz="2300" dirty="0" err="1">
                <a:ea typeface="+mn-lt"/>
                <a:cs typeface="+mn-lt"/>
              </a:rPr>
              <a:t>mailach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lub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Facebooku</a:t>
            </a:r>
            <a:r>
              <a:rPr lang="en-US" sz="2300" dirty="0">
                <a:ea typeface="+mn-lt"/>
                <a:cs typeface="+mn-lt"/>
              </a:rPr>
              <a:t>.</a:t>
            </a:r>
            <a:endParaRPr lang="en-US" sz="2300"/>
          </a:p>
          <a:p>
            <a:r>
              <a:rPr lang="en-US" sz="2300" dirty="0">
                <a:ea typeface="+mn-lt"/>
                <a:cs typeface="+mn-lt"/>
              </a:rPr>
              <a:t>Nie </a:t>
            </a:r>
            <a:r>
              <a:rPr lang="en-US" sz="2300" dirty="0" err="1">
                <a:ea typeface="+mn-lt"/>
                <a:cs typeface="+mn-lt"/>
              </a:rPr>
              <a:t>otwieraj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załączników</a:t>
            </a:r>
            <a:r>
              <a:rPr lang="en-US" sz="2300" dirty="0">
                <a:ea typeface="+mn-lt"/>
                <a:cs typeface="+mn-lt"/>
              </a:rPr>
              <a:t> w </a:t>
            </a:r>
            <a:r>
              <a:rPr lang="en-US" sz="2300" dirty="0" err="1">
                <a:ea typeface="+mn-lt"/>
                <a:cs typeface="+mn-lt"/>
              </a:rPr>
              <a:t>niechcianych</a:t>
            </a:r>
            <a:r>
              <a:rPr lang="en-US" sz="2300" dirty="0">
                <a:ea typeface="+mn-lt"/>
                <a:cs typeface="+mn-lt"/>
              </a:rPr>
              <a:t> e-</a:t>
            </a:r>
            <a:r>
              <a:rPr lang="en-US" sz="2300" dirty="0" err="1">
                <a:ea typeface="+mn-lt"/>
                <a:cs typeface="+mn-lt"/>
              </a:rPr>
              <a:t>mailach</a:t>
            </a:r>
            <a:r>
              <a:rPr lang="en-US" sz="2300" dirty="0">
                <a:ea typeface="+mn-lt"/>
                <a:cs typeface="+mn-lt"/>
              </a:rPr>
              <a:t>.</a:t>
            </a:r>
            <a:endParaRPr lang="en-US" sz="2300"/>
          </a:p>
          <a:p>
            <a:r>
              <a:rPr lang="en-US" sz="2300" dirty="0" err="1">
                <a:ea typeface="+mn-lt"/>
                <a:cs typeface="+mn-lt"/>
              </a:rPr>
              <a:t>Ochraniaj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swoje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hasła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i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nie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ujawniaj</a:t>
            </a:r>
            <a:r>
              <a:rPr lang="en-US" sz="2300" dirty="0">
                <a:ea typeface="+mn-lt"/>
                <a:cs typeface="+mn-lt"/>
              </a:rPr>
              <a:t> ich </a:t>
            </a:r>
            <a:r>
              <a:rPr lang="en-US" sz="2300" dirty="0" err="1">
                <a:ea typeface="+mn-lt"/>
                <a:cs typeface="+mn-lt"/>
              </a:rPr>
              <a:t>nikomu</a:t>
            </a:r>
            <a:r>
              <a:rPr lang="en-US" sz="2300" dirty="0">
                <a:ea typeface="+mn-lt"/>
                <a:cs typeface="+mn-lt"/>
              </a:rPr>
              <a:t>.</a:t>
            </a:r>
            <a:endParaRPr lang="en-US" sz="2300"/>
          </a:p>
          <a:p>
            <a:r>
              <a:rPr lang="en-US" sz="2300" dirty="0">
                <a:ea typeface="+mn-lt"/>
                <a:cs typeface="+mn-lt"/>
              </a:rPr>
              <a:t>Nie </a:t>
            </a:r>
            <a:r>
              <a:rPr lang="en-US" sz="2300" dirty="0" err="1">
                <a:ea typeface="+mn-lt"/>
                <a:cs typeface="+mn-lt"/>
              </a:rPr>
              <a:t>przekazuj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nikomu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poufnych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danych</a:t>
            </a:r>
            <a:r>
              <a:rPr lang="en-US" sz="2300" dirty="0">
                <a:ea typeface="+mn-lt"/>
                <a:cs typeface="+mn-lt"/>
              </a:rPr>
              <a:t> — </a:t>
            </a:r>
            <a:r>
              <a:rPr lang="en-US" sz="2300" dirty="0" err="1">
                <a:ea typeface="+mn-lt"/>
                <a:cs typeface="+mn-lt"/>
              </a:rPr>
              <a:t>przez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telefon</a:t>
            </a:r>
            <a:r>
              <a:rPr lang="en-US" sz="2300" dirty="0">
                <a:ea typeface="+mn-lt"/>
                <a:cs typeface="+mn-lt"/>
              </a:rPr>
              <a:t>, </a:t>
            </a:r>
            <a:r>
              <a:rPr lang="en-US" sz="2300" dirty="0" err="1">
                <a:ea typeface="+mn-lt"/>
                <a:cs typeface="+mn-lt"/>
              </a:rPr>
              <a:t>osobiście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lub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dirty="0" err="1">
                <a:ea typeface="+mn-lt"/>
                <a:cs typeface="+mn-lt"/>
              </a:rPr>
              <a:t>przez</a:t>
            </a:r>
            <a:r>
              <a:rPr lang="en-US" sz="2300" dirty="0">
                <a:ea typeface="+mn-lt"/>
                <a:cs typeface="+mn-lt"/>
              </a:rPr>
              <a:t> e-mail.</a:t>
            </a:r>
            <a:endParaRPr lang="en-US" sz="2300"/>
          </a:p>
          <a:p>
            <a:r>
              <a:rPr lang="en-US" sz="2300" err="1">
                <a:ea typeface="+mn-lt"/>
                <a:cs typeface="+mn-lt"/>
              </a:rPr>
              <a:t>Sprawdzaj</a:t>
            </a:r>
            <a:r>
              <a:rPr lang="en-US" sz="2300" dirty="0">
                <a:ea typeface="+mn-lt"/>
                <a:cs typeface="+mn-lt"/>
              </a:rPr>
              <a:t> URL </a:t>
            </a:r>
            <a:r>
              <a:rPr lang="en-US" sz="2300" err="1">
                <a:ea typeface="+mn-lt"/>
                <a:cs typeface="+mn-lt"/>
              </a:rPr>
              <a:t>stron</a:t>
            </a:r>
            <a:r>
              <a:rPr lang="en-US" sz="2300" dirty="0">
                <a:ea typeface="+mn-lt"/>
                <a:cs typeface="+mn-lt"/>
              </a:rPr>
              <a:t> (</a:t>
            </a:r>
            <a:r>
              <a:rPr lang="en-US" sz="2300" err="1">
                <a:ea typeface="+mn-lt"/>
                <a:cs typeface="+mn-lt"/>
              </a:rPr>
              <a:t>adresy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stron</a:t>
            </a:r>
            <a:r>
              <a:rPr lang="en-US" sz="2300" dirty="0">
                <a:ea typeface="+mn-lt"/>
                <a:cs typeface="+mn-lt"/>
              </a:rPr>
              <a:t>). W </a:t>
            </a:r>
            <a:r>
              <a:rPr lang="en-US" sz="2300" err="1">
                <a:ea typeface="+mn-lt"/>
                <a:cs typeface="+mn-lt"/>
              </a:rPr>
              <a:t>wielu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przypadkach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phishingu</a:t>
            </a:r>
            <a:r>
              <a:rPr lang="en-US" sz="2300" dirty="0">
                <a:ea typeface="+mn-lt"/>
                <a:cs typeface="+mn-lt"/>
              </a:rPr>
              <a:t>, </a:t>
            </a:r>
            <a:r>
              <a:rPr lang="en-US" sz="2300" err="1">
                <a:ea typeface="+mn-lt"/>
                <a:cs typeface="+mn-lt"/>
              </a:rPr>
              <a:t>adresy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strony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wyglądają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poprawne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i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legalne</a:t>
            </a:r>
            <a:r>
              <a:rPr lang="en-US" sz="2300" dirty="0">
                <a:ea typeface="+mn-lt"/>
                <a:cs typeface="+mn-lt"/>
              </a:rPr>
              <a:t>, ale </a:t>
            </a:r>
            <a:r>
              <a:rPr lang="en-US" sz="2300" err="1">
                <a:ea typeface="+mn-lt"/>
                <a:cs typeface="+mn-lt"/>
              </a:rPr>
              <a:t>adresy</a:t>
            </a:r>
            <a:r>
              <a:rPr lang="en-US" sz="2300" dirty="0">
                <a:ea typeface="+mn-lt"/>
                <a:cs typeface="+mn-lt"/>
              </a:rPr>
              <a:t> URL </a:t>
            </a:r>
            <a:r>
              <a:rPr lang="en-US" sz="2300" err="1">
                <a:ea typeface="+mn-lt"/>
                <a:cs typeface="+mn-lt"/>
              </a:rPr>
              <a:t>mogą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być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błędnie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wpisane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lub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domena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może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się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różnić</a:t>
            </a:r>
            <a:r>
              <a:rPr lang="en-US" sz="2300" dirty="0">
                <a:ea typeface="+mn-lt"/>
                <a:cs typeface="+mn-lt"/>
              </a:rPr>
              <a:t> (.com </a:t>
            </a:r>
            <a:r>
              <a:rPr lang="en-US" sz="2300" err="1">
                <a:ea typeface="+mn-lt"/>
                <a:cs typeface="+mn-lt"/>
              </a:rPr>
              <a:t>zamiast</a:t>
            </a:r>
            <a:r>
              <a:rPr lang="en-US" sz="2300" dirty="0">
                <a:ea typeface="+mn-lt"/>
                <a:cs typeface="+mn-lt"/>
              </a:rPr>
              <a:t> .gov).</a:t>
            </a:r>
            <a:endParaRPr lang="en-US" sz="2300"/>
          </a:p>
          <a:p>
            <a:r>
              <a:rPr lang="en-US" sz="2300" err="1">
                <a:ea typeface="+mn-lt"/>
                <a:cs typeface="+mn-lt"/>
              </a:rPr>
              <a:t>Dbaj</a:t>
            </a:r>
            <a:r>
              <a:rPr lang="en-US" sz="2300" dirty="0">
                <a:ea typeface="+mn-lt"/>
                <a:cs typeface="+mn-lt"/>
              </a:rPr>
              <a:t> o to, aby </a:t>
            </a:r>
            <a:r>
              <a:rPr lang="en-US" sz="2300" err="1">
                <a:ea typeface="+mn-lt"/>
                <a:cs typeface="+mn-lt"/>
              </a:rPr>
              <a:t>przeglądarka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była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cały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czas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zaktualizowana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i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korzystaj</a:t>
            </a:r>
            <a:r>
              <a:rPr lang="en-US" sz="2300" dirty="0">
                <a:ea typeface="+mn-lt"/>
                <a:cs typeface="+mn-lt"/>
              </a:rPr>
              <a:t> z </a:t>
            </a:r>
            <a:r>
              <a:rPr lang="en-US" sz="2300" err="1">
                <a:ea typeface="+mn-lt"/>
                <a:cs typeface="+mn-lt"/>
              </a:rPr>
              <a:t>poprawek</a:t>
            </a:r>
            <a:r>
              <a:rPr lang="en-US" sz="2300" dirty="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zabezpieczeń</a:t>
            </a:r>
            <a:r>
              <a:rPr lang="en-US" sz="2300" dirty="0">
                <a:ea typeface="+mn-lt"/>
                <a:cs typeface="+mn-lt"/>
              </a:rPr>
              <a:t>.</a:t>
            </a:r>
            <a:endParaRPr lang="en-US" sz="2300"/>
          </a:p>
          <a:p>
            <a:endParaRPr lang="en-US" sz="2400" dirty="0">
              <a:latin typeface="Century Gothic"/>
              <a:cs typeface="BrowalliaUPC"/>
            </a:endParaRPr>
          </a:p>
        </p:txBody>
      </p:sp>
    </p:spTree>
    <p:extLst>
      <p:ext uri="{BB962C8B-B14F-4D97-AF65-F5344CB8AC3E}">
        <p14:creationId xmlns:p14="http://schemas.microsoft.com/office/powerpoint/2010/main" val="122088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17F623-80AF-4862-84F6-C03CDC647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" y="-299"/>
            <a:ext cx="12181386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848C5-B2A2-4F0D-A099-D3324B6EE722}"/>
              </a:ext>
            </a:extLst>
          </p:cNvPr>
          <p:cNvSpPr txBox="1"/>
          <p:nvPr/>
        </p:nvSpPr>
        <p:spPr>
          <a:xfrm>
            <a:off x="-5750" y="1072551"/>
            <a:ext cx="1112519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</a:t>
            </a:r>
            <a:r>
              <a:rPr lang="en-US" sz="3200" b="1" dirty="0" err="1">
                <a:solidFill>
                  <a:schemeClr val="bg1"/>
                </a:solidFill>
              </a:rPr>
              <a:t>wirus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komputerowy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CC556-3235-4B33-8229-44B3E1E732D8}"/>
              </a:ext>
            </a:extLst>
          </p:cNvPr>
          <p:cNvSpPr txBox="1"/>
          <p:nvPr/>
        </p:nvSpPr>
        <p:spPr>
          <a:xfrm>
            <a:off x="1905540" y="-6650"/>
            <a:ext cx="84078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Wirus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Komputerowy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10BF0-45BC-43A8-85A3-CDB48BF8CB06}"/>
              </a:ext>
            </a:extLst>
          </p:cNvPr>
          <p:cNvSpPr txBox="1"/>
          <p:nvPr/>
        </p:nvSpPr>
        <p:spPr>
          <a:xfrm>
            <a:off x="93093" y="1717736"/>
            <a:ext cx="12002218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Wirus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komputerowy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programem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fragmentem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kodu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przedostaje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komputera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bez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Twojej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wiedzy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pozwolenia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Niektóre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wirusy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są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tylko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irytujące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, ale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większość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wirusów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destrukcyjna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przeznaczona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infekowania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przejęcia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kontroli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nad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podatnymi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systemami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Wirus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może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przenosić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między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komputerami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sieciami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poprzez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kopiowanie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podobnie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jak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wirus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biologiczny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przechodzi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osoby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dirty="0" err="1">
                <a:solidFill>
                  <a:schemeClr val="bg1"/>
                </a:solidFill>
                <a:ea typeface="+mn-lt"/>
                <a:cs typeface="+mn-lt"/>
              </a:rPr>
              <a:t>osobę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D402A-FDBA-4A93-8B27-6F2B72D73964}"/>
              </a:ext>
            </a:extLst>
          </p:cNvPr>
          <p:cNvSpPr txBox="1"/>
          <p:nvPr/>
        </p:nvSpPr>
        <p:spPr>
          <a:xfrm>
            <a:off x="92195" y="4218496"/>
            <a:ext cx="11053312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zapobiegać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wirusom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Unikaj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programów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nieznanych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źródeł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Nie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otwieraj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załączników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niechcianych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e-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maili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Facebooku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Pobieraj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aplikacje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tylko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oficjalnych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sklepów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Google w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systemie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Android.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Zabezpiecz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swój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telefon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przy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pomocy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Avast Free Mobile Security.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4E2D-296D-4F6F-BA0D-7295B211E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0" y="-6519"/>
            <a:ext cx="12250048" cy="68626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BBE06-32B3-46E9-A025-8A7787CFD350}"/>
              </a:ext>
            </a:extLst>
          </p:cNvPr>
          <p:cNvSpPr txBox="1"/>
          <p:nvPr/>
        </p:nvSpPr>
        <p:spPr>
          <a:xfrm>
            <a:off x="4753154" y="-5751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Trojan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206B5-270B-4421-BA54-6415900F10E6}"/>
              </a:ext>
            </a:extLst>
          </p:cNvPr>
          <p:cNvSpPr txBox="1"/>
          <p:nvPr/>
        </p:nvSpPr>
        <p:spPr>
          <a:xfrm>
            <a:off x="-6650" y="999765"/>
            <a:ext cx="47272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trojan?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19374-5B07-491F-92F7-A5F29E5324EF}"/>
              </a:ext>
            </a:extLst>
          </p:cNvPr>
          <p:cNvSpPr txBox="1"/>
          <p:nvPr/>
        </p:nvSpPr>
        <p:spPr>
          <a:xfrm>
            <a:off x="6829" y="1487697"/>
            <a:ext cx="123328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Koń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trojański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typ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wirusa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który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udaje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że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jest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użyteczny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lub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pomocny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podczas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gdy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rzeczywistości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uszkadza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Twój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komputer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kradnie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dane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85008-90D3-4E59-AD79-3C72339A0354}"/>
              </a:ext>
            </a:extLst>
          </p:cNvPr>
          <p:cNvSpPr txBox="1"/>
          <p:nvPr/>
        </p:nvSpPr>
        <p:spPr>
          <a:xfrm>
            <a:off x="-8446" y="2450081"/>
            <a:ext cx="1020504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Jak </a:t>
            </a:r>
            <a:r>
              <a:rPr lang="en-US" sz="3200" b="1" dirty="0" err="1">
                <a:solidFill>
                  <a:schemeClr val="bg1"/>
                </a:solidFill>
              </a:rPr>
              <a:t>zapobiegać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trojanom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5DBA5-7C5D-4A2E-90A0-CD54DA2C58DA}"/>
              </a:ext>
            </a:extLst>
          </p:cNvPr>
          <p:cNvSpPr txBox="1"/>
          <p:nvPr/>
        </p:nvSpPr>
        <p:spPr>
          <a:xfrm>
            <a:off x="48165" y="2952391"/>
            <a:ext cx="12131615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Unikaj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otwierania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nieznanych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plików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załączonych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wiadomości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e-mail.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Tych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z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rozszerzeniami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.exe, .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vbs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.bat.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Dbaj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o to, aby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obecna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ochrona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antywirusowa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była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zawsze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zaktualizowana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najlepiej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by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było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gdyby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posiadała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zaporę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ogniową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3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 shot of a cage&#10;&#10;Description automatically generated">
            <a:extLst>
              <a:ext uri="{FF2B5EF4-FFF2-40B4-BE49-F238E27FC236}">
                <a16:creationId xmlns:a16="http://schemas.microsoft.com/office/drawing/2014/main" id="{80B7FA1E-98C5-4715-BBC1-08394BA81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6" y="-299"/>
            <a:ext cx="12193332" cy="6864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D69F7-2112-4F8E-9580-416F81D4DE9C}"/>
              </a:ext>
            </a:extLst>
          </p:cNvPr>
          <p:cNvSpPr txBox="1"/>
          <p:nvPr/>
        </p:nvSpPr>
        <p:spPr>
          <a:xfrm>
            <a:off x="1604514" y="-5751"/>
            <a:ext cx="8997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Robak </a:t>
            </a:r>
            <a:r>
              <a:rPr lang="en-US" sz="6000" b="1" dirty="0" err="1">
                <a:solidFill>
                  <a:schemeClr val="bg1"/>
                </a:solidFill>
              </a:rPr>
              <a:t>Komputerowy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3CB35-3065-4BF4-8E0F-3BF7A0BDDCAD}"/>
              </a:ext>
            </a:extLst>
          </p:cNvPr>
          <p:cNvSpPr txBox="1"/>
          <p:nvPr/>
        </p:nvSpPr>
        <p:spPr>
          <a:xfrm>
            <a:off x="65237" y="1215426"/>
            <a:ext cx="1200221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Czym</a:t>
            </a:r>
            <a:r>
              <a:rPr lang="en-US" sz="3200" b="1" dirty="0">
                <a:solidFill>
                  <a:schemeClr val="bg1"/>
                </a:solidFill>
              </a:rPr>
              <a:t> jest </a:t>
            </a:r>
            <a:r>
              <a:rPr lang="en-US" sz="3200" b="1" dirty="0" err="1">
                <a:solidFill>
                  <a:schemeClr val="bg1"/>
                </a:solidFill>
              </a:rPr>
              <a:t>robak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komputerowy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Robaki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programy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same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powielają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rozprzestrzeniają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za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pośrednictwem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sieci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komputerowej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2143F-E6FA-40FD-A65D-6A2A25B77A90}"/>
              </a:ext>
            </a:extLst>
          </p:cNvPr>
          <p:cNvSpPr txBox="1"/>
          <p:nvPr/>
        </p:nvSpPr>
        <p:spPr>
          <a:xfrm>
            <a:off x="35584" y="4521320"/>
            <a:ext cx="12117237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Jak </a:t>
            </a:r>
            <a:r>
              <a:rPr lang="en-US" sz="3200" b="1" dirty="0" err="1"/>
              <a:t>zapobiegać</a:t>
            </a:r>
            <a:r>
              <a:rPr lang="en-US" sz="3200" b="1" dirty="0"/>
              <a:t> </a:t>
            </a:r>
            <a:r>
              <a:rPr lang="en-US" sz="3200" b="1" dirty="0" err="1"/>
              <a:t>robakom</a:t>
            </a:r>
            <a:r>
              <a:rPr lang="en-US" sz="3200" b="1" dirty="0"/>
              <a:t> </a:t>
            </a:r>
            <a:r>
              <a:rPr lang="en-US" sz="3200" b="1" dirty="0" err="1"/>
              <a:t>komputerowym</a:t>
            </a:r>
            <a:r>
              <a:rPr lang="en-US" sz="3200" b="1" dirty="0"/>
              <a:t>?</a:t>
            </a:r>
            <a:endParaRPr lang="en-US" sz="3200"/>
          </a:p>
          <a:p>
            <a:r>
              <a:rPr lang="en-US" sz="2400" b="1" dirty="0" err="1">
                <a:ea typeface="+mn-lt"/>
                <a:cs typeface="+mn-lt"/>
              </a:rPr>
              <a:t>Bądź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ostrożny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przy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korzystaniu</a:t>
            </a:r>
            <a:r>
              <a:rPr lang="en-US" sz="2400" b="1" dirty="0">
                <a:ea typeface="+mn-lt"/>
                <a:cs typeface="+mn-lt"/>
              </a:rPr>
              <a:t> z </a:t>
            </a:r>
            <a:r>
              <a:rPr lang="en-US" sz="2400" b="1" dirty="0" err="1">
                <a:ea typeface="+mn-lt"/>
                <a:cs typeface="+mn-lt"/>
              </a:rPr>
              <a:t>sieci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wymiany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plików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przy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podejrzanych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załącznikach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i</a:t>
            </a:r>
            <a:r>
              <a:rPr lang="en-US" sz="2400" b="1" dirty="0">
                <a:ea typeface="+mn-lt"/>
                <a:cs typeface="+mn-lt"/>
              </a:rPr>
              <a:t>/</a:t>
            </a:r>
            <a:r>
              <a:rPr lang="en-US" sz="2400" b="1" dirty="0" err="1">
                <a:ea typeface="+mn-lt"/>
                <a:cs typeface="+mn-lt"/>
              </a:rPr>
              <a:t>lub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linkach</a:t>
            </a:r>
            <a:r>
              <a:rPr lang="en-US" sz="2400" b="1" dirty="0">
                <a:ea typeface="+mn-lt"/>
                <a:cs typeface="+mn-lt"/>
              </a:rPr>
              <a:t>.</a:t>
            </a:r>
            <a:endParaRPr lang="en-US" sz="2400" b="1"/>
          </a:p>
          <a:p>
            <a:r>
              <a:rPr lang="en-US" sz="2400" b="1" dirty="0" err="1">
                <a:ea typeface="+mn-lt"/>
                <a:cs typeface="+mn-lt"/>
              </a:rPr>
              <a:t>Dbaj</a:t>
            </a:r>
            <a:r>
              <a:rPr lang="en-US" sz="2400" b="1" dirty="0">
                <a:ea typeface="+mn-lt"/>
                <a:cs typeface="+mn-lt"/>
              </a:rPr>
              <a:t> o to, aby </a:t>
            </a:r>
            <a:r>
              <a:rPr lang="en-US" sz="2400" b="1" dirty="0" err="1">
                <a:ea typeface="+mn-lt"/>
                <a:cs typeface="+mn-lt"/>
              </a:rPr>
              <a:t>obecna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ochrona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antywirusowa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była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zawsze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zaktualizowana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najlepiej</a:t>
            </a:r>
            <a:r>
              <a:rPr lang="en-US" sz="2400" b="1" dirty="0">
                <a:ea typeface="+mn-lt"/>
                <a:cs typeface="+mn-lt"/>
              </a:rPr>
              <a:t> by </a:t>
            </a:r>
            <a:r>
              <a:rPr lang="en-US" sz="2400" b="1" dirty="0" err="1">
                <a:ea typeface="+mn-lt"/>
                <a:cs typeface="+mn-lt"/>
              </a:rPr>
              <a:t>było</a:t>
            </a:r>
            <a:r>
              <a:rPr lang="en-US" sz="2400" b="1" dirty="0">
                <a:ea typeface="+mn-lt"/>
                <a:cs typeface="+mn-lt"/>
              </a:rPr>
              <a:t>, </a:t>
            </a:r>
            <a:r>
              <a:rPr lang="en-US" sz="2400" b="1" dirty="0" err="1">
                <a:ea typeface="+mn-lt"/>
                <a:cs typeface="+mn-lt"/>
              </a:rPr>
              <a:t>gdyby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posiadała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zaporę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ogniową</a:t>
            </a:r>
            <a:r>
              <a:rPr lang="en-US" sz="2400" b="1" dirty="0">
                <a:ea typeface="+mn-lt"/>
                <a:cs typeface="+mn-lt"/>
              </a:rPr>
              <a:t>.</a:t>
            </a:r>
            <a:endParaRPr lang="en-US" sz="2400" b="1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2927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5E8E2"/>
      </a:lt2>
      <a:accent1>
        <a:srgbClr val="A86EEE"/>
      </a:accent1>
      <a:accent2>
        <a:srgbClr val="534EEB"/>
      </a:accent2>
      <a:accent3>
        <a:srgbClr val="6E9FEE"/>
      </a:accent3>
      <a:accent4>
        <a:srgbClr val="27B1D4"/>
      </a:accent4>
      <a:accent5>
        <a:srgbClr val="36B69A"/>
      </a:accent5>
      <a:accent6>
        <a:srgbClr val="31B963"/>
      </a:accent6>
      <a:hlink>
        <a:srgbClr val="728B54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A2E541E3AF4A47939082EDEB73D511" ma:contentTypeVersion="16" ma:contentTypeDescription="Create a new document." ma:contentTypeScope="" ma:versionID="304180b30cd7c22f74e40f387f05c937">
  <xsd:schema xmlns:xsd="http://www.w3.org/2001/XMLSchema" xmlns:xs="http://www.w3.org/2001/XMLSchema" xmlns:p="http://schemas.microsoft.com/office/2006/metadata/properties" xmlns:ns2="94f7330d-b473-4edf-843a-7f33352a05a4" xmlns:ns3="397d4aaf-d6a2-418d-99c2-a340e4c16cd0" targetNamespace="http://schemas.microsoft.com/office/2006/metadata/properties" ma:root="true" ma:fieldsID="09746f4e6ddafa70625a732abeda5462" ns2:_="" ns3:_="">
    <xsd:import namespace="94f7330d-b473-4edf-843a-7f33352a05a4"/>
    <xsd:import namespace="397d4aaf-d6a2-418d-99c2-a340e4c16cd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f7330d-b473-4edf-843a-7f33352a05a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da75dad-534c-4340-8773-bc320699d0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d4aaf-d6a2-418d-99c2-a340e4c16cd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bb9c845e-dd4b-4be7-b42d-e18273df4446}" ma:internalName="TaxCatchAll" ma:showField="CatchAllData" ma:web="397d4aaf-d6a2-418d-99c2-a340e4c16c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4f7330d-b473-4edf-843a-7f33352a05a4" xsi:nil="true"/>
    <lcf76f155ced4ddcb4097134ff3c332f xmlns="94f7330d-b473-4edf-843a-7f33352a05a4">
      <Terms xmlns="http://schemas.microsoft.com/office/infopath/2007/PartnerControls"/>
    </lcf76f155ced4ddcb4097134ff3c332f>
    <TaxCatchAll xmlns="397d4aaf-d6a2-418d-99c2-a340e4c16cd0" xsi:nil="true"/>
  </documentManagement>
</p:properties>
</file>

<file path=customXml/itemProps1.xml><?xml version="1.0" encoding="utf-8"?>
<ds:datastoreItem xmlns:ds="http://schemas.openxmlformats.org/officeDocument/2006/customXml" ds:itemID="{4AD8CE61-00BA-4E02-89CA-387B6036B35A}"/>
</file>

<file path=customXml/itemProps2.xml><?xml version="1.0" encoding="utf-8"?>
<ds:datastoreItem xmlns:ds="http://schemas.openxmlformats.org/officeDocument/2006/customXml" ds:itemID="{DEB78C63-412D-4584-B60E-0B7253DFE67F}"/>
</file>

<file path=customXml/itemProps3.xml><?xml version="1.0" encoding="utf-8"?>
<ds:datastoreItem xmlns:ds="http://schemas.openxmlformats.org/officeDocument/2006/customXml" ds:itemID="{01ECC768-1CE7-4243-A33C-9E4E1E0AAE5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ShapesVTI</vt:lpstr>
      <vt:lpstr>Prezentacja na temat Szkodliwych oprogramowań, ataków hakerskich i środkach przeciwdziałania.</vt:lpstr>
      <vt:lpstr>     Zagrożenia online </vt:lpstr>
      <vt:lpstr>PowerPoint Presentation</vt:lpstr>
      <vt:lpstr>Spyware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689</cp:revision>
  <dcterms:created xsi:type="dcterms:W3CDTF">2020-10-12T05:23:09Z</dcterms:created>
  <dcterms:modified xsi:type="dcterms:W3CDTF">2020-10-12T06:42:43Z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600</vt:r8>
  </property>
  <property fmtid="{D5CDD505-2E9C-101B-9397-08002B2CF9AE}" pid="3" name="ContentTypeId">
    <vt:lpwstr>0x01010041A2E541E3AF4A47939082EDEB73D511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